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56" r:id="rId5"/>
    <p:sldId id="277" r:id="rId6"/>
    <p:sldId id="278" r:id="rId7"/>
    <p:sldId id="283" r:id="rId8"/>
    <p:sldId id="284" r:id="rId9"/>
    <p:sldId id="285" r:id="rId10"/>
    <p:sldId id="282" r:id="rId11"/>
    <p:sldId id="281" r:id="rId12"/>
    <p:sldId id="280" r:id="rId13"/>
    <p:sldId id="279" r:id="rId14"/>
    <p:sldId id="286" r:id="rId15"/>
    <p:sldId id="28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3" autoAdjust="0"/>
    <p:restoredTop sz="83169"/>
  </p:normalViewPr>
  <p:slideViewPr>
    <p:cSldViewPr snapToGrid="0">
      <p:cViewPr varScale="1">
        <p:scale>
          <a:sx n="101" d="100"/>
          <a:sy n="101" d="100"/>
        </p:scale>
        <p:origin x="9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hyperlink" Target="https://courses.lumenlearning.com/basicreadingandwriting/chapter/outcome-topic-selection/" TargetMode="External"/><Relationship Id="rId1" Type="http://schemas.openxmlformats.org/officeDocument/2006/relationships/image" Target="../media/image3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Relationship Id="rId9" Type="http://schemas.openxmlformats.org/officeDocument/2006/relationships/hyperlink" Target="https://profslusos.blogspot.com/2016/01/e-para-quem-gosta-de-resumos.html" TargetMode="Externa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hyperlink" Target="https://courses.lumenlearning.com/basicreadingandwriting/chapter/outcome-topic-selection/" TargetMode="External"/><Relationship Id="rId1" Type="http://schemas.openxmlformats.org/officeDocument/2006/relationships/image" Target="../media/image3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Relationship Id="rId9" Type="http://schemas.openxmlformats.org/officeDocument/2006/relationships/hyperlink" Target="https://profslusos.blogspot.com/2016/01/e-para-quem-gosta-de-resumos.html" TargetMode="External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hyperlink" Target="https://courses.lumenlearning.com/basicreadingandwriting/chapter/outcome-topic-selection/" TargetMode="External"/><Relationship Id="rId1" Type="http://schemas.openxmlformats.org/officeDocument/2006/relationships/image" Target="../media/image3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Relationship Id="rId9" Type="http://schemas.openxmlformats.org/officeDocument/2006/relationships/hyperlink" Target="https://profslusos.blogspot.com/2016/01/e-para-quem-gosta-de-resumos.html" TargetMode="External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hyperlink" Target="https://courses.lumenlearning.com/basicreadingandwriting/chapter/outcome-topic-selection/" TargetMode="External"/><Relationship Id="rId1" Type="http://schemas.openxmlformats.org/officeDocument/2006/relationships/image" Target="../media/image3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Relationship Id="rId9" Type="http://schemas.openxmlformats.org/officeDocument/2006/relationships/hyperlink" Target="https://profslusos.blogspot.com/2016/01/e-para-quem-gosta-de-resumos.html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/>
        <a:lstStyle/>
        <a:p>
          <a:endParaRPr lang="en-US"/>
        </a:p>
      </dgm:t>
    </dgm:pt>
    <dgm:pt modelId="{40FC4FFE-8987-4A26-B7F4-8A516F18ADAE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1. Topic of Interest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F3F0E6A1-E6B4-4F42-ACC7-F3D278802CC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4. Data Quality</a:t>
          </a:r>
        </a:p>
      </dgm:t>
    </dgm:pt>
    <dgm:pt modelId="{8B7065E7-4684-8446-96EB-9FA5841211C7}" type="parTrans" cxnId="{667A1D1D-9E69-A745-BE4D-B2A65DB883D2}">
      <dgm:prSet/>
      <dgm:spPr/>
      <dgm:t>
        <a:bodyPr/>
        <a:lstStyle/>
        <a:p>
          <a:endParaRPr lang="en-US"/>
        </a:p>
      </dgm:t>
    </dgm:pt>
    <dgm:pt modelId="{07C85D42-86A3-E143-9A39-1429EFE9BC54}" type="sibTrans" cxnId="{667A1D1D-9E69-A745-BE4D-B2A65DB883D2}">
      <dgm:prSet/>
      <dgm:spPr/>
      <dgm:t>
        <a:bodyPr/>
        <a:lstStyle/>
        <a:p>
          <a:endParaRPr lang="en-US"/>
        </a:p>
      </dgm:t>
    </dgm:pt>
    <dgm:pt modelId="{49225C73-1633-42F1-AB3B-7CB183E5F8B8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900" dirty="0"/>
            <a:t>6. </a:t>
          </a:r>
          <a:r>
            <a:rPr lang="en-US" sz="1800" dirty="0"/>
            <a:t>Conclusion</a:t>
          </a:r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C322C962-1023-004C-B1CF-9B718A2F1331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2. Research Question</a:t>
          </a:r>
        </a:p>
      </dgm:t>
    </dgm:pt>
    <dgm:pt modelId="{6D0A8252-8E11-2646-96B5-43957A3BA19A}" type="parTrans" cxnId="{CD7FB67D-C9AC-4541-82C8-87F3552ACBA9}">
      <dgm:prSet/>
      <dgm:spPr/>
      <dgm:t>
        <a:bodyPr/>
        <a:lstStyle/>
        <a:p>
          <a:endParaRPr lang="en-US"/>
        </a:p>
      </dgm:t>
    </dgm:pt>
    <dgm:pt modelId="{FD1C9B96-BC13-404E-9A7F-0374B94E9BF8}" type="sibTrans" cxnId="{CD7FB67D-C9AC-4541-82C8-87F3552ACBA9}">
      <dgm:prSet/>
      <dgm:spPr/>
      <dgm:t>
        <a:bodyPr/>
        <a:lstStyle/>
        <a:p>
          <a:endParaRPr lang="en-US"/>
        </a:p>
      </dgm:t>
    </dgm:pt>
    <dgm:pt modelId="{CEF94ECE-3581-A84B-A1F7-79C162745270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3. Data Collection</a:t>
          </a:r>
        </a:p>
      </dgm:t>
    </dgm:pt>
    <dgm:pt modelId="{4DE29509-0E2A-B941-B519-CBCE09DA4D02}" type="parTrans" cxnId="{EBFC3270-17C8-F746-8F3F-6825A00361B1}">
      <dgm:prSet/>
      <dgm:spPr/>
      <dgm:t>
        <a:bodyPr/>
        <a:lstStyle/>
        <a:p>
          <a:endParaRPr lang="en-US"/>
        </a:p>
      </dgm:t>
    </dgm:pt>
    <dgm:pt modelId="{AB49626C-6D3F-7143-B7FF-5CB431662466}" type="sibTrans" cxnId="{EBFC3270-17C8-F746-8F3F-6825A00361B1}">
      <dgm:prSet/>
      <dgm:spPr/>
      <dgm:t>
        <a:bodyPr/>
        <a:lstStyle/>
        <a:p>
          <a:endParaRPr lang="en-US"/>
        </a:p>
      </dgm:t>
    </dgm:pt>
    <dgm:pt modelId="{A4CAFB74-DC85-F94C-A076-3B6550F1F8FF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5. Analysis</a:t>
          </a:r>
        </a:p>
      </dgm:t>
    </dgm:pt>
    <dgm:pt modelId="{32D80744-349F-5D46-97CE-6F5DDEEB5DDE}" type="parTrans" cxnId="{EA5A8C22-FD87-9740-9FFF-B7B6AE780AB0}">
      <dgm:prSet/>
      <dgm:spPr/>
      <dgm:t>
        <a:bodyPr/>
        <a:lstStyle/>
        <a:p>
          <a:endParaRPr lang="en-US"/>
        </a:p>
      </dgm:t>
    </dgm:pt>
    <dgm:pt modelId="{2E2AF50F-038A-E74C-89E8-335FC2FECF64}" type="sibTrans" cxnId="{EA5A8C22-FD87-9740-9FFF-B7B6AE780AB0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6" custScaleX="210660" custScaleY="180467"/>
      <dgm:spPr>
        <a:solidFill>
          <a:schemeClr val="accent1"/>
        </a:solidFill>
      </dgm:spPr>
    </dgm:pt>
    <dgm:pt modelId="{7C175B98-93F4-4D7C-BB95-1514AB879CD5}" type="pres">
      <dgm:prSet presAssocID="{40FC4FFE-8987-4A26-B7F4-8A516F18ADAE}" presName="iconRect" presStyleLbl="node1" presStyleIdx="0" presStyleCnt="6" custScaleX="477597" custScaleY="401749" custLinFactNeighborX="-3416" custLinFactNeighborY="-3416"/>
      <dgm:spPr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3000" r="-3000"/>
          </a:stretch>
        </a:blipFill>
        <a:ln>
          <a:noFill/>
        </a:ln>
      </dgm:spPr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6" custScaleX="167159" custScaleY="100000" custLinFactNeighborY="34362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5925BE40-6407-8A4F-B18D-7D06E51A5DDB}" type="pres">
      <dgm:prSet presAssocID="{C322C962-1023-004C-B1CF-9B718A2F1331}" presName="compNode" presStyleCnt="0"/>
      <dgm:spPr/>
    </dgm:pt>
    <dgm:pt modelId="{94E72EB8-F5C4-6240-9F5F-B10BFE761697}" type="pres">
      <dgm:prSet presAssocID="{C322C962-1023-004C-B1CF-9B718A2F1331}" presName="iconBgRect" presStyleLbl="bgShp" presStyleIdx="1" presStyleCnt="6" custScaleX="211128" custScaleY="180836"/>
      <dgm:spPr/>
    </dgm:pt>
    <dgm:pt modelId="{A074EA58-D8E9-BE4F-A989-4D5443991380}" type="pres">
      <dgm:prSet presAssocID="{C322C962-1023-004C-B1CF-9B718A2F1331}" presName="iconRect" presStyleLbl="node1" presStyleIdx="1" presStyleCnt="6" custScaleX="268673" custScaleY="220962"/>
      <dgm:spPr>
        <a:blipFill>
          <a:blip xmlns:r="http://schemas.openxmlformats.org/officeDocument/2006/relationships"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</dgm:spPr>
    </dgm:pt>
    <dgm:pt modelId="{E00C53BE-1592-994F-8EA8-823C56F541A1}" type="pres">
      <dgm:prSet presAssocID="{C322C962-1023-004C-B1CF-9B718A2F1331}" presName="spaceRect" presStyleCnt="0"/>
      <dgm:spPr/>
    </dgm:pt>
    <dgm:pt modelId="{7FADC79C-3C2D-DD4E-8ED0-D21D98894C25}" type="pres">
      <dgm:prSet presAssocID="{C322C962-1023-004C-B1CF-9B718A2F1331}" presName="textRect" presStyleLbl="revTx" presStyleIdx="1" presStyleCnt="6" custScaleX="185491" custScaleY="112507" custLinFactNeighborX="762" custLinFactNeighborY="66686">
        <dgm:presLayoutVars>
          <dgm:chMax val="1"/>
          <dgm:chPref val="1"/>
        </dgm:presLayoutVars>
      </dgm:prSet>
      <dgm:spPr/>
    </dgm:pt>
    <dgm:pt modelId="{0D8E7225-CED3-C84D-926A-3C5562CA5D46}" type="pres">
      <dgm:prSet presAssocID="{FD1C9B96-BC13-404E-9A7F-0374B94E9BF8}" presName="sibTrans" presStyleCnt="0"/>
      <dgm:spPr/>
    </dgm:pt>
    <dgm:pt modelId="{41523A9D-DA3E-5E4A-A113-91DE9A95781F}" type="pres">
      <dgm:prSet presAssocID="{CEF94ECE-3581-A84B-A1F7-79C162745270}" presName="compNode" presStyleCnt="0"/>
      <dgm:spPr/>
    </dgm:pt>
    <dgm:pt modelId="{0FE9DA3A-9854-6346-A516-89E48A97C39E}" type="pres">
      <dgm:prSet presAssocID="{CEF94ECE-3581-A84B-A1F7-79C162745270}" presName="iconBgRect" presStyleLbl="bgShp" presStyleIdx="2" presStyleCnt="6" custScaleX="211128" custScaleY="180836"/>
      <dgm:spPr/>
    </dgm:pt>
    <dgm:pt modelId="{336CA3C2-159D-AE44-9104-E1FB0F41585B}" type="pres">
      <dgm:prSet presAssocID="{CEF94ECE-3581-A84B-A1F7-79C162745270}" presName="iconRect" presStyleLbl="node1" presStyleIdx="2" presStyleCnt="6" custScaleX="261947" custScaleY="209315"/>
      <dgm:spPr>
        <a:blipFill>
          <a:blip xmlns:r="http://schemas.openxmlformats.org/officeDocument/2006/relationships" r:embed="rId4">
            <a:biLevel thresh="50000"/>
          </a:blip>
          <a:srcRect/>
          <a:stretch>
            <a:fillRect l="-45000" r="-45000"/>
          </a:stretch>
        </a:blipFill>
      </dgm:spPr>
    </dgm:pt>
    <dgm:pt modelId="{657C5FF2-A189-9946-8A5D-79D42CF3C78F}" type="pres">
      <dgm:prSet presAssocID="{CEF94ECE-3581-A84B-A1F7-79C162745270}" presName="spaceRect" presStyleCnt="0"/>
      <dgm:spPr/>
    </dgm:pt>
    <dgm:pt modelId="{AA09763A-95C1-7843-AE20-37E4D29B7150}" type="pres">
      <dgm:prSet presAssocID="{CEF94ECE-3581-A84B-A1F7-79C162745270}" presName="textRect" presStyleLbl="revTx" presStyleIdx="2" presStyleCnt="6" custScaleX="183034" custLinFactNeighborY="55739">
        <dgm:presLayoutVars>
          <dgm:chMax val="1"/>
          <dgm:chPref val="1"/>
        </dgm:presLayoutVars>
      </dgm:prSet>
      <dgm:spPr/>
    </dgm:pt>
    <dgm:pt modelId="{D482344D-4105-374F-872E-812EB5514BDC}" type="pres">
      <dgm:prSet presAssocID="{AB49626C-6D3F-7143-B7FF-5CB431662466}" presName="sibTrans" presStyleCnt="0"/>
      <dgm:spPr/>
    </dgm:pt>
    <dgm:pt modelId="{78C96EAC-8DAD-A84A-A75B-9A11AED18929}" type="pres">
      <dgm:prSet presAssocID="{F3F0E6A1-E6B4-4F42-ACC7-F3D278802CCA}" presName="compNode" presStyleCnt="0"/>
      <dgm:spPr/>
    </dgm:pt>
    <dgm:pt modelId="{4509AD58-3AE9-8F4D-89CD-ED1DF4AD5402}" type="pres">
      <dgm:prSet presAssocID="{F3F0E6A1-E6B4-4F42-ACC7-F3D278802CCA}" presName="iconBgRect" presStyleLbl="bgShp" presStyleIdx="3" presStyleCnt="6" custScaleX="211128" custScaleY="180836" custLinFactX="-8325" custLinFactNeighborX="-100000" custLinFactNeighborY="-3716"/>
      <dgm:spPr/>
    </dgm:pt>
    <dgm:pt modelId="{87FA036C-CE93-CD4A-A94C-72662B7A73AC}" type="pres">
      <dgm:prSet presAssocID="{F3F0E6A1-E6B4-4F42-ACC7-F3D278802CCA}" presName="iconRect" presStyleLbl="node1" presStyleIdx="3" presStyleCnt="6" custScaleX="254475" custScaleY="230490" custLinFactX="-88795" custLinFactNeighborX="-100000" custLinFactNeighborY="-647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</dgm:spPr>
    </dgm:pt>
    <dgm:pt modelId="{BD7F591D-48C2-E648-B355-95DA2532975F}" type="pres">
      <dgm:prSet presAssocID="{F3F0E6A1-E6B4-4F42-ACC7-F3D278802CCA}" presName="spaceRect" presStyleCnt="0"/>
      <dgm:spPr/>
    </dgm:pt>
    <dgm:pt modelId="{9873437B-1AEA-4746-9F22-2D823E3F4B3E}" type="pres">
      <dgm:prSet presAssocID="{F3F0E6A1-E6B4-4F42-ACC7-F3D278802CCA}" presName="textRect" presStyleLbl="revTx" presStyleIdx="3" presStyleCnt="6" custScaleX="174498" custScaleY="72197" custLinFactNeighborX="-65169" custLinFactNeighborY="20761">
        <dgm:presLayoutVars>
          <dgm:chMax val="1"/>
          <dgm:chPref val="1"/>
        </dgm:presLayoutVars>
      </dgm:prSet>
      <dgm:spPr/>
    </dgm:pt>
    <dgm:pt modelId="{E95FD9B8-021A-464A-A3C7-DA20B4F537C0}" type="pres">
      <dgm:prSet presAssocID="{07C85D42-86A3-E143-9A39-1429EFE9BC54}" presName="sibTrans" presStyleCnt="0"/>
      <dgm:spPr/>
    </dgm:pt>
    <dgm:pt modelId="{BD49380A-3DDC-104C-9135-691F7C13309E}" type="pres">
      <dgm:prSet presAssocID="{A4CAFB74-DC85-F94C-A076-3B6550F1F8FF}" presName="compNode" presStyleCnt="0"/>
      <dgm:spPr/>
    </dgm:pt>
    <dgm:pt modelId="{6C14EADC-DDBD-2E48-B05B-4FC2C8EB382B}" type="pres">
      <dgm:prSet presAssocID="{A4CAFB74-DC85-F94C-A076-3B6550F1F8FF}" presName="iconBgRect" presStyleLbl="bgShp" presStyleIdx="4" presStyleCnt="6" custScaleX="211335" custScaleY="179475" custLinFactNeighborX="-46634" custLinFactNeighborY="-471"/>
      <dgm:spPr/>
    </dgm:pt>
    <dgm:pt modelId="{6978D4CE-E6CC-5045-AC60-A05BFA933735}" type="pres">
      <dgm:prSet presAssocID="{A4CAFB74-DC85-F94C-A076-3B6550F1F8FF}" presName="iconRect" presStyleLbl="node1" presStyleIdx="4" presStyleCnt="6" custScaleX="262544" custScaleY="252636" custLinFactNeighborX="-81277" custLinFactNeighborY="-821"/>
      <dgm:spPr>
        <a:blipFill>
          <a:blip xmlns:r="http://schemas.openxmlformats.org/officeDocument/2006/relationships" r:embed="rId6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/>
          <a:stretch>
            <a:fillRect l="-15000" r="-15000"/>
          </a:stretch>
        </a:blipFill>
      </dgm:spPr>
    </dgm:pt>
    <dgm:pt modelId="{E8ED27C5-4048-044A-9D66-1B48FDB61E68}" type="pres">
      <dgm:prSet presAssocID="{A4CAFB74-DC85-F94C-A076-3B6550F1F8FF}" presName="spaceRect" presStyleCnt="0"/>
      <dgm:spPr/>
    </dgm:pt>
    <dgm:pt modelId="{14359F74-E954-114E-979D-7D75F8F4F989}" type="pres">
      <dgm:prSet presAssocID="{A4CAFB74-DC85-F94C-A076-3B6550F1F8FF}" presName="textRect" presStyleLbl="revTx" presStyleIdx="4" presStyleCnt="6" custScaleY="56417" custLinFactNeighborX="-28751" custLinFactNeighborY="26711">
        <dgm:presLayoutVars>
          <dgm:chMax val="1"/>
          <dgm:chPref val="1"/>
        </dgm:presLayoutVars>
      </dgm:prSet>
      <dgm:spPr/>
    </dgm:pt>
    <dgm:pt modelId="{19DE0BFF-85BB-514A-8C1D-B970604B5D0E}" type="pres">
      <dgm:prSet presAssocID="{2E2AF50F-038A-E74C-89E8-335FC2FECF64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5" presStyleCnt="6" custScaleX="207714" custScaleY="177444" custLinFactNeighborX="36750" custLinFactNeighborY="1225"/>
      <dgm:spPr>
        <a:solidFill>
          <a:schemeClr val="accent1"/>
        </a:solidFill>
      </dgm:spPr>
    </dgm:pt>
    <dgm:pt modelId="{DB4CA7C4-FCA1-4127-B20A-2A5C031A3CF4}" type="pres">
      <dgm:prSet presAssocID="{49225C73-1633-42F1-AB3B-7CB183E5F8B8}" presName="iconRect" presStyleLbl="node1" presStyleIdx="5" presStyleCnt="6" custScaleX="249279" custScaleY="217205" custLinFactNeighborX="64049" custLinFactNeighborY="2135"/>
      <dgm:spPr>
        <a:blipFill>
          <a:blip xmlns:r="http://schemas.openxmlformats.org/officeDocument/2006/relationships"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rcRect/>
          <a:stretch>
            <a:fillRect l="-4000" r="-4000"/>
          </a:stretch>
        </a:blipFill>
        <a:ln>
          <a:noFill/>
        </a:ln>
      </dgm:spPr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5" presStyleCnt="6" custScaleX="122635" custScaleY="63463" custLinFactNeighborX="19504" custLinFactNeighborY="23469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5" destOrd="0" parTransId="{1A0E2090-1D4F-438A-8766-B6030CE01ADD}" sibTransId="{9646853A-8964-4519-A5B1-0B7D18B2983D}"/>
    <dgm:cxn modelId="{99FA4414-BD84-C945-BB62-C9F4F0F652DD}" type="presOf" srcId="{CEF94ECE-3581-A84B-A1F7-79C162745270}" destId="{AA09763A-95C1-7843-AE20-37E4D29B7150}" srcOrd="0" destOrd="0" presId="urn:microsoft.com/office/officeart/2018/5/layout/IconCircleLabelList"/>
    <dgm:cxn modelId="{667A1D1D-9E69-A745-BE4D-B2A65DB883D2}" srcId="{01A66772-F185-4D58-B8BB-E9370D7A7A2B}" destId="{F3F0E6A1-E6B4-4F42-ACC7-F3D278802CCA}" srcOrd="3" destOrd="0" parTransId="{8B7065E7-4684-8446-96EB-9FA5841211C7}" sibTransId="{07C85D42-86A3-E143-9A39-1429EFE9BC54}"/>
    <dgm:cxn modelId="{EA5A8C22-FD87-9740-9FFF-B7B6AE780AB0}" srcId="{01A66772-F185-4D58-B8BB-E9370D7A7A2B}" destId="{A4CAFB74-DC85-F94C-A076-3B6550F1F8FF}" srcOrd="4" destOrd="0" parTransId="{32D80744-349F-5D46-97CE-6F5DDEEB5DDE}" sibTransId="{2E2AF50F-038A-E74C-89E8-335FC2FECF64}"/>
    <dgm:cxn modelId="{614B2442-94A0-5A45-AB0B-FABBB5512F0C}" type="presOf" srcId="{40FC4FFE-8987-4A26-B7F4-8A516F18ADAE}" destId="{127117FB-F8A7-4A20-A8A7-EC686DDC76D0}" srcOrd="0" destOrd="0" presId="urn:microsoft.com/office/officeart/2018/5/layout/IconCircleLabelList"/>
    <dgm:cxn modelId="{D0A9665B-17FE-094D-8E89-5825D1B91A26}" type="presOf" srcId="{C322C962-1023-004C-B1CF-9B718A2F1331}" destId="{7FADC79C-3C2D-DD4E-8ED0-D21D98894C25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EBFC3270-17C8-F746-8F3F-6825A00361B1}" srcId="{01A66772-F185-4D58-B8BB-E9370D7A7A2B}" destId="{CEF94ECE-3581-A84B-A1F7-79C162745270}" srcOrd="2" destOrd="0" parTransId="{4DE29509-0E2A-B941-B519-CBCE09DA4D02}" sibTransId="{AB49626C-6D3F-7143-B7FF-5CB431662466}"/>
    <dgm:cxn modelId="{4429E479-43DA-B644-BB44-A33740F8B870}" type="presOf" srcId="{F3F0E6A1-E6B4-4F42-ACC7-F3D278802CCA}" destId="{9873437B-1AEA-4746-9F22-2D823E3F4B3E}" srcOrd="0" destOrd="0" presId="urn:microsoft.com/office/officeart/2018/5/layout/IconCircleLabelList"/>
    <dgm:cxn modelId="{CD7FB67D-C9AC-4541-82C8-87F3552ACBA9}" srcId="{01A66772-F185-4D58-B8BB-E9370D7A7A2B}" destId="{C322C962-1023-004C-B1CF-9B718A2F1331}" srcOrd="1" destOrd="0" parTransId="{6D0A8252-8E11-2646-96B5-43957A3BA19A}" sibTransId="{FD1C9B96-BC13-404E-9A7F-0374B94E9BF8}"/>
    <dgm:cxn modelId="{0CACF4C5-F58E-AD49-8C2C-2B95FA08E837}" type="presOf" srcId="{49225C73-1633-42F1-AB3B-7CB183E5F8B8}" destId="{7E6FE37A-5DB0-4899-9FCB-0CE39BC185F8}" srcOrd="0" destOrd="0" presId="urn:microsoft.com/office/officeart/2018/5/layout/IconCircleLabelList"/>
    <dgm:cxn modelId="{7E9422D4-A89C-0248-9E3B-8919B4A24C83}" type="presOf" srcId="{A4CAFB74-DC85-F94C-A076-3B6550F1F8FF}" destId="{14359F74-E954-114E-979D-7D75F8F4F989}" srcOrd="0" destOrd="0" presId="urn:microsoft.com/office/officeart/2018/5/layout/IconCircleLabelList"/>
    <dgm:cxn modelId="{6AA77B8F-E159-F344-AF85-D49205842948}" type="presParOf" srcId="{50B3CE7C-E10B-4E23-BD93-03664997C932}" destId="{DE9CE479-E4AE-4283-AEF1-10C1535B4324}" srcOrd="0" destOrd="0" presId="urn:microsoft.com/office/officeart/2018/5/layout/IconCircleLabelList"/>
    <dgm:cxn modelId="{EB4FD1DF-402E-C44F-BA9F-46E37BF98427}" type="presParOf" srcId="{DE9CE479-E4AE-4283-AEF1-10C1535B4324}" destId="{B59FCF02-CAD2-4D6F-9542-AD86711168CA}" srcOrd="0" destOrd="0" presId="urn:microsoft.com/office/officeart/2018/5/layout/IconCircleLabelList"/>
    <dgm:cxn modelId="{FE998F64-20B1-5B48-9E15-BF0261B50CB0}" type="presParOf" srcId="{DE9CE479-E4AE-4283-AEF1-10C1535B4324}" destId="{7C175B98-93F4-4D7C-BB95-1514AB879CD5}" srcOrd="1" destOrd="0" presId="urn:microsoft.com/office/officeart/2018/5/layout/IconCircleLabelList"/>
    <dgm:cxn modelId="{42CC87AE-394C-5443-8E0C-437C31935C92}" type="presParOf" srcId="{DE9CE479-E4AE-4283-AEF1-10C1535B4324}" destId="{677A3090-5F01-43FD-9FA6-C0420AD80FD6}" srcOrd="2" destOrd="0" presId="urn:microsoft.com/office/officeart/2018/5/layout/IconCircleLabelList"/>
    <dgm:cxn modelId="{E5F05145-EEEA-2142-B283-DFDCA4F0BB72}" type="presParOf" srcId="{DE9CE479-E4AE-4283-AEF1-10C1535B4324}" destId="{127117FB-F8A7-4A20-A8A7-EC686DDC76D0}" srcOrd="3" destOrd="0" presId="urn:microsoft.com/office/officeart/2018/5/layout/IconCircleLabelList"/>
    <dgm:cxn modelId="{B738408E-6A07-5946-A469-7A9EB348D2CD}" type="presParOf" srcId="{50B3CE7C-E10B-4E23-BD93-03664997C932}" destId="{FD1EED9C-83D3-41AD-A09B-D3B36354168F}" srcOrd="1" destOrd="0" presId="urn:microsoft.com/office/officeart/2018/5/layout/IconCircleLabelList"/>
    <dgm:cxn modelId="{6ACF2E70-4DD7-2945-A1CE-ACF181EDFC9F}" type="presParOf" srcId="{50B3CE7C-E10B-4E23-BD93-03664997C932}" destId="{5925BE40-6407-8A4F-B18D-7D06E51A5DDB}" srcOrd="2" destOrd="0" presId="urn:microsoft.com/office/officeart/2018/5/layout/IconCircleLabelList"/>
    <dgm:cxn modelId="{CB1B4D25-308A-B84F-8E00-9DF6685EB431}" type="presParOf" srcId="{5925BE40-6407-8A4F-B18D-7D06E51A5DDB}" destId="{94E72EB8-F5C4-6240-9F5F-B10BFE761697}" srcOrd="0" destOrd="0" presId="urn:microsoft.com/office/officeart/2018/5/layout/IconCircleLabelList"/>
    <dgm:cxn modelId="{5BF337D3-9D46-C945-9F38-9585D554C348}" type="presParOf" srcId="{5925BE40-6407-8A4F-B18D-7D06E51A5DDB}" destId="{A074EA58-D8E9-BE4F-A989-4D5443991380}" srcOrd="1" destOrd="0" presId="urn:microsoft.com/office/officeart/2018/5/layout/IconCircleLabelList"/>
    <dgm:cxn modelId="{B9ECDB90-8CC4-0543-89C3-7430817AF486}" type="presParOf" srcId="{5925BE40-6407-8A4F-B18D-7D06E51A5DDB}" destId="{E00C53BE-1592-994F-8EA8-823C56F541A1}" srcOrd="2" destOrd="0" presId="urn:microsoft.com/office/officeart/2018/5/layout/IconCircleLabelList"/>
    <dgm:cxn modelId="{BF9F4513-7550-E142-8475-86CCB18197CF}" type="presParOf" srcId="{5925BE40-6407-8A4F-B18D-7D06E51A5DDB}" destId="{7FADC79C-3C2D-DD4E-8ED0-D21D98894C25}" srcOrd="3" destOrd="0" presId="urn:microsoft.com/office/officeart/2018/5/layout/IconCircleLabelList"/>
    <dgm:cxn modelId="{F0B0920B-2CEB-F040-8F21-B12443DE8685}" type="presParOf" srcId="{50B3CE7C-E10B-4E23-BD93-03664997C932}" destId="{0D8E7225-CED3-C84D-926A-3C5562CA5D46}" srcOrd="3" destOrd="0" presId="urn:microsoft.com/office/officeart/2018/5/layout/IconCircleLabelList"/>
    <dgm:cxn modelId="{DB6EEED6-401C-0B4A-85A1-B6870FC20CF0}" type="presParOf" srcId="{50B3CE7C-E10B-4E23-BD93-03664997C932}" destId="{41523A9D-DA3E-5E4A-A113-91DE9A95781F}" srcOrd="4" destOrd="0" presId="urn:microsoft.com/office/officeart/2018/5/layout/IconCircleLabelList"/>
    <dgm:cxn modelId="{A4E27636-7866-BF4D-A94E-80CDDD67B547}" type="presParOf" srcId="{41523A9D-DA3E-5E4A-A113-91DE9A95781F}" destId="{0FE9DA3A-9854-6346-A516-89E48A97C39E}" srcOrd="0" destOrd="0" presId="urn:microsoft.com/office/officeart/2018/5/layout/IconCircleLabelList"/>
    <dgm:cxn modelId="{31C11EAA-A19B-A64E-8F7D-9C4C0314B938}" type="presParOf" srcId="{41523A9D-DA3E-5E4A-A113-91DE9A95781F}" destId="{336CA3C2-159D-AE44-9104-E1FB0F41585B}" srcOrd="1" destOrd="0" presId="urn:microsoft.com/office/officeart/2018/5/layout/IconCircleLabelList"/>
    <dgm:cxn modelId="{7CCCD6E2-EE0E-C744-97AE-E6070D5E27B9}" type="presParOf" srcId="{41523A9D-DA3E-5E4A-A113-91DE9A95781F}" destId="{657C5FF2-A189-9946-8A5D-79D42CF3C78F}" srcOrd="2" destOrd="0" presId="urn:microsoft.com/office/officeart/2018/5/layout/IconCircleLabelList"/>
    <dgm:cxn modelId="{3A52D2AD-0EBD-1541-9B68-A761B7AB9E4F}" type="presParOf" srcId="{41523A9D-DA3E-5E4A-A113-91DE9A95781F}" destId="{AA09763A-95C1-7843-AE20-37E4D29B7150}" srcOrd="3" destOrd="0" presId="urn:microsoft.com/office/officeart/2018/5/layout/IconCircleLabelList"/>
    <dgm:cxn modelId="{2C427B07-138A-3240-A957-56B41B8D3911}" type="presParOf" srcId="{50B3CE7C-E10B-4E23-BD93-03664997C932}" destId="{D482344D-4105-374F-872E-812EB5514BDC}" srcOrd="5" destOrd="0" presId="urn:microsoft.com/office/officeart/2018/5/layout/IconCircleLabelList"/>
    <dgm:cxn modelId="{8A9AFC81-6929-E740-9A20-A7520DD778EF}" type="presParOf" srcId="{50B3CE7C-E10B-4E23-BD93-03664997C932}" destId="{78C96EAC-8DAD-A84A-A75B-9A11AED18929}" srcOrd="6" destOrd="0" presId="urn:microsoft.com/office/officeart/2018/5/layout/IconCircleLabelList"/>
    <dgm:cxn modelId="{69C673FC-4211-9548-A34F-8447E2C71AD1}" type="presParOf" srcId="{78C96EAC-8DAD-A84A-A75B-9A11AED18929}" destId="{4509AD58-3AE9-8F4D-89CD-ED1DF4AD5402}" srcOrd="0" destOrd="0" presId="urn:microsoft.com/office/officeart/2018/5/layout/IconCircleLabelList"/>
    <dgm:cxn modelId="{932FB13E-BFFD-CE4C-B0B2-C4303C760344}" type="presParOf" srcId="{78C96EAC-8DAD-A84A-A75B-9A11AED18929}" destId="{87FA036C-CE93-CD4A-A94C-72662B7A73AC}" srcOrd="1" destOrd="0" presId="urn:microsoft.com/office/officeart/2018/5/layout/IconCircleLabelList"/>
    <dgm:cxn modelId="{83041C8B-21D6-FE4A-9A98-CF97D7D2C6F0}" type="presParOf" srcId="{78C96EAC-8DAD-A84A-A75B-9A11AED18929}" destId="{BD7F591D-48C2-E648-B355-95DA2532975F}" srcOrd="2" destOrd="0" presId="urn:microsoft.com/office/officeart/2018/5/layout/IconCircleLabelList"/>
    <dgm:cxn modelId="{9C3EBC6D-FD8B-A346-9594-8CDFF1D8864A}" type="presParOf" srcId="{78C96EAC-8DAD-A84A-A75B-9A11AED18929}" destId="{9873437B-1AEA-4746-9F22-2D823E3F4B3E}" srcOrd="3" destOrd="0" presId="urn:microsoft.com/office/officeart/2018/5/layout/IconCircleLabelList"/>
    <dgm:cxn modelId="{4A9F53B7-7086-3C4E-8AC9-BA13F4DBAF64}" type="presParOf" srcId="{50B3CE7C-E10B-4E23-BD93-03664997C932}" destId="{E95FD9B8-021A-464A-A3C7-DA20B4F537C0}" srcOrd="7" destOrd="0" presId="urn:microsoft.com/office/officeart/2018/5/layout/IconCircleLabelList"/>
    <dgm:cxn modelId="{58DB56AF-44C0-AE4E-99D4-572C84F87B80}" type="presParOf" srcId="{50B3CE7C-E10B-4E23-BD93-03664997C932}" destId="{BD49380A-3DDC-104C-9135-691F7C13309E}" srcOrd="8" destOrd="0" presId="urn:microsoft.com/office/officeart/2018/5/layout/IconCircleLabelList"/>
    <dgm:cxn modelId="{9C58B828-BB03-8D42-9F6D-1D67A60DA993}" type="presParOf" srcId="{BD49380A-3DDC-104C-9135-691F7C13309E}" destId="{6C14EADC-DDBD-2E48-B05B-4FC2C8EB382B}" srcOrd="0" destOrd="0" presId="urn:microsoft.com/office/officeart/2018/5/layout/IconCircleLabelList"/>
    <dgm:cxn modelId="{6A3927C9-4128-E048-99A1-6A5BAF79ECCA}" type="presParOf" srcId="{BD49380A-3DDC-104C-9135-691F7C13309E}" destId="{6978D4CE-E6CC-5045-AC60-A05BFA933735}" srcOrd="1" destOrd="0" presId="urn:microsoft.com/office/officeart/2018/5/layout/IconCircleLabelList"/>
    <dgm:cxn modelId="{D9D77390-DAF7-D546-B0E8-35FB2486FD5D}" type="presParOf" srcId="{BD49380A-3DDC-104C-9135-691F7C13309E}" destId="{E8ED27C5-4048-044A-9D66-1B48FDB61E68}" srcOrd="2" destOrd="0" presId="urn:microsoft.com/office/officeart/2018/5/layout/IconCircleLabelList"/>
    <dgm:cxn modelId="{2CC22B52-8A02-194E-9379-E786359A81FD}" type="presParOf" srcId="{BD49380A-3DDC-104C-9135-691F7C13309E}" destId="{14359F74-E954-114E-979D-7D75F8F4F989}" srcOrd="3" destOrd="0" presId="urn:microsoft.com/office/officeart/2018/5/layout/IconCircleLabelList"/>
    <dgm:cxn modelId="{D4471997-6E19-DA41-91E2-7789278BFD60}" type="presParOf" srcId="{50B3CE7C-E10B-4E23-BD93-03664997C932}" destId="{19DE0BFF-85BB-514A-8C1D-B970604B5D0E}" srcOrd="9" destOrd="0" presId="urn:microsoft.com/office/officeart/2018/5/layout/IconCircleLabelList"/>
    <dgm:cxn modelId="{D65F7011-F1A0-6F43-936B-41F854F7DAE3}" type="presParOf" srcId="{50B3CE7C-E10B-4E23-BD93-03664997C932}" destId="{C998AB0A-577D-44AA-A068-F634DDE7BD47}" srcOrd="10" destOrd="0" presId="urn:microsoft.com/office/officeart/2018/5/layout/IconCircleLabelList"/>
    <dgm:cxn modelId="{7B0073A8-4226-2146-B90A-1A0C0FD97C5F}" type="presParOf" srcId="{C998AB0A-577D-44AA-A068-F634DDE7BD47}" destId="{BCD8CDD9-0C56-4401-ADB1-8B48DAB2C96F}" srcOrd="0" destOrd="0" presId="urn:microsoft.com/office/officeart/2018/5/layout/IconCircleLabelList"/>
    <dgm:cxn modelId="{3BE9A72D-668A-FB41-ABF6-4E7A9BE02EFE}" type="presParOf" srcId="{C998AB0A-577D-44AA-A068-F634DDE7BD47}" destId="{DB4CA7C4-FCA1-4127-B20A-2A5C031A3CF4}" srcOrd="1" destOrd="0" presId="urn:microsoft.com/office/officeart/2018/5/layout/IconCircleLabelList"/>
    <dgm:cxn modelId="{97499752-FDDC-E44F-878F-16EB65F7FD02}" type="presParOf" srcId="{C998AB0A-577D-44AA-A068-F634DDE7BD47}" destId="{9B0C8FBF-0BDD-48A5-967E-F3FE71659F6A}" srcOrd="2" destOrd="0" presId="urn:microsoft.com/office/officeart/2018/5/layout/IconCircleLabelList"/>
    <dgm:cxn modelId="{FE8BB9F9-0D72-9141-9A16-0E4F1AD1CCD6}" type="presParOf" srcId="{C998AB0A-577D-44AA-A068-F634DDE7BD47}" destId="{7E6FE37A-5DB0-4899-9FCB-0CE39BC185F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/>
        <a:lstStyle/>
        <a:p>
          <a:endParaRPr lang="en-US"/>
        </a:p>
      </dgm:t>
    </dgm:pt>
    <dgm:pt modelId="{40FC4FFE-8987-4A26-B7F4-8A516F18ADAE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1. Topic of Interest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F3F0E6A1-E6B4-4F42-ACC7-F3D278802CC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4. Data Quality</a:t>
          </a:r>
        </a:p>
      </dgm:t>
    </dgm:pt>
    <dgm:pt modelId="{8B7065E7-4684-8446-96EB-9FA5841211C7}" type="parTrans" cxnId="{667A1D1D-9E69-A745-BE4D-B2A65DB883D2}">
      <dgm:prSet/>
      <dgm:spPr/>
      <dgm:t>
        <a:bodyPr/>
        <a:lstStyle/>
        <a:p>
          <a:endParaRPr lang="en-US"/>
        </a:p>
      </dgm:t>
    </dgm:pt>
    <dgm:pt modelId="{07C85D42-86A3-E143-9A39-1429EFE9BC54}" type="sibTrans" cxnId="{667A1D1D-9E69-A745-BE4D-B2A65DB883D2}">
      <dgm:prSet/>
      <dgm:spPr/>
      <dgm:t>
        <a:bodyPr/>
        <a:lstStyle/>
        <a:p>
          <a:endParaRPr lang="en-US"/>
        </a:p>
      </dgm:t>
    </dgm:pt>
    <dgm:pt modelId="{49225C73-1633-42F1-AB3B-7CB183E5F8B8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900" dirty="0"/>
            <a:t>6. </a:t>
          </a:r>
          <a:r>
            <a:rPr lang="en-US" sz="1800" dirty="0"/>
            <a:t>Conclusion</a:t>
          </a:r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C322C962-1023-004C-B1CF-9B718A2F1331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2. Research Question</a:t>
          </a:r>
        </a:p>
      </dgm:t>
    </dgm:pt>
    <dgm:pt modelId="{6D0A8252-8E11-2646-96B5-43957A3BA19A}" type="parTrans" cxnId="{CD7FB67D-C9AC-4541-82C8-87F3552ACBA9}">
      <dgm:prSet/>
      <dgm:spPr/>
      <dgm:t>
        <a:bodyPr/>
        <a:lstStyle/>
        <a:p>
          <a:endParaRPr lang="en-US"/>
        </a:p>
      </dgm:t>
    </dgm:pt>
    <dgm:pt modelId="{FD1C9B96-BC13-404E-9A7F-0374B94E9BF8}" type="sibTrans" cxnId="{CD7FB67D-C9AC-4541-82C8-87F3552ACBA9}">
      <dgm:prSet/>
      <dgm:spPr/>
      <dgm:t>
        <a:bodyPr/>
        <a:lstStyle/>
        <a:p>
          <a:endParaRPr lang="en-US"/>
        </a:p>
      </dgm:t>
    </dgm:pt>
    <dgm:pt modelId="{CEF94ECE-3581-A84B-A1F7-79C162745270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3. Data Collection</a:t>
          </a:r>
        </a:p>
      </dgm:t>
    </dgm:pt>
    <dgm:pt modelId="{4DE29509-0E2A-B941-B519-CBCE09DA4D02}" type="parTrans" cxnId="{EBFC3270-17C8-F746-8F3F-6825A00361B1}">
      <dgm:prSet/>
      <dgm:spPr/>
      <dgm:t>
        <a:bodyPr/>
        <a:lstStyle/>
        <a:p>
          <a:endParaRPr lang="en-US"/>
        </a:p>
      </dgm:t>
    </dgm:pt>
    <dgm:pt modelId="{AB49626C-6D3F-7143-B7FF-5CB431662466}" type="sibTrans" cxnId="{EBFC3270-17C8-F746-8F3F-6825A00361B1}">
      <dgm:prSet/>
      <dgm:spPr/>
      <dgm:t>
        <a:bodyPr/>
        <a:lstStyle/>
        <a:p>
          <a:endParaRPr lang="en-US"/>
        </a:p>
      </dgm:t>
    </dgm:pt>
    <dgm:pt modelId="{A4CAFB74-DC85-F94C-A076-3B6550F1F8FF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5. Analysis</a:t>
          </a:r>
        </a:p>
      </dgm:t>
    </dgm:pt>
    <dgm:pt modelId="{32D80744-349F-5D46-97CE-6F5DDEEB5DDE}" type="parTrans" cxnId="{EA5A8C22-FD87-9740-9FFF-B7B6AE780AB0}">
      <dgm:prSet/>
      <dgm:spPr/>
      <dgm:t>
        <a:bodyPr/>
        <a:lstStyle/>
        <a:p>
          <a:endParaRPr lang="en-US"/>
        </a:p>
      </dgm:t>
    </dgm:pt>
    <dgm:pt modelId="{2E2AF50F-038A-E74C-89E8-335FC2FECF64}" type="sibTrans" cxnId="{EA5A8C22-FD87-9740-9FFF-B7B6AE780AB0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6" custScaleX="210660" custScaleY="180467"/>
      <dgm:spPr>
        <a:solidFill>
          <a:schemeClr val="accent1"/>
        </a:solidFill>
      </dgm:spPr>
    </dgm:pt>
    <dgm:pt modelId="{7C175B98-93F4-4D7C-BB95-1514AB879CD5}" type="pres">
      <dgm:prSet presAssocID="{40FC4FFE-8987-4A26-B7F4-8A516F18ADAE}" presName="iconRect" presStyleLbl="node1" presStyleIdx="0" presStyleCnt="6" custScaleX="477597" custScaleY="401749" custLinFactNeighborX="-3416" custLinFactNeighborY="-3416"/>
      <dgm:spPr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3000" r="-3000"/>
          </a:stretch>
        </a:blipFill>
        <a:ln>
          <a:noFill/>
        </a:ln>
      </dgm:spPr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6" custScaleX="167159" custScaleY="100000" custLinFactNeighborY="34362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5925BE40-6407-8A4F-B18D-7D06E51A5DDB}" type="pres">
      <dgm:prSet presAssocID="{C322C962-1023-004C-B1CF-9B718A2F1331}" presName="compNode" presStyleCnt="0"/>
      <dgm:spPr/>
    </dgm:pt>
    <dgm:pt modelId="{94E72EB8-F5C4-6240-9F5F-B10BFE761697}" type="pres">
      <dgm:prSet presAssocID="{C322C962-1023-004C-B1CF-9B718A2F1331}" presName="iconBgRect" presStyleLbl="bgShp" presStyleIdx="1" presStyleCnt="6" custScaleX="211128" custScaleY="180836"/>
      <dgm:spPr/>
    </dgm:pt>
    <dgm:pt modelId="{A074EA58-D8E9-BE4F-A989-4D5443991380}" type="pres">
      <dgm:prSet presAssocID="{C322C962-1023-004C-B1CF-9B718A2F1331}" presName="iconRect" presStyleLbl="node1" presStyleIdx="1" presStyleCnt="6" custScaleX="268673" custScaleY="220962"/>
      <dgm:spPr>
        <a:blipFill>
          <a:blip xmlns:r="http://schemas.openxmlformats.org/officeDocument/2006/relationships"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</dgm:spPr>
    </dgm:pt>
    <dgm:pt modelId="{E00C53BE-1592-994F-8EA8-823C56F541A1}" type="pres">
      <dgm:prSet presAssocID="{C322C962-1023-004C-B1CF-9B718A2F1331}" presName="spaceRect" presStyleCnt="0"/>
      <dgm:spPr/>
    </dgm:pt>
    <dgm:pt modelId="{7FADC79C-3C2D-DD4E-8ED0-D21D98894C25}" type="pres">
      <dgm:prSet presAssocID="{C322C962-1023-004C-B1CF-9B718A2F1331}" presName="textRect" presStyleLbl="revTx" presStyleIdx="1" presStyleCnt="6" custScaleX="185491" custScaleY="112507" custLinFactNeighborX="762" custLinFactNeighborY="66686">
        <dgm:presLayoutVars>
          <dgm:chMax val="1"/>
          <dgm:chPref val="1"/>
        </dgm:presLayoutVars>
      </dgm:prSet>
      <dgm:spPr/>
    </dgm:pt>
    <dgm:pt modelId="{0D8E7225-CED3-C84D-926A-3C5562CA5D46}" type="pres">
      <dgm:prSet presAssocID="{FD1C9B96-BC13-404E-9A7F-0374B94E9BF8}" presName="sibTrans" presStyleCnt="0"/>
      <dgm:spPr/>
    </dgm:pt>
    <dgm:pt modelId="{41523A9D-DA3E-5E4A-A113-91DE9A95781F}" type="pres">
      <dgm:prSet presAssocID="{CEF94ECE-3581-A84B-A1F7-79C162745270}" presName="compNode" presStyleCnt="0"/>
      <dgm:spPr/>
    </dgm:pt>
    <dgm:pt modelId="{0FE9DA3A-9854-6346-A516-89E48A97C39E}" type="pres">
      <dgm:prSet presAssocID="{CEF94ECE-3581-A84B-A1F7-79C162745270}" presName="iconBgRect" presStyleLbl="bgShp" presStyleIdx="2" presStyleCnt="6" custScaleX="211128" custScaleY="180836"/>
      <dgm:spPr/>
    </dgm:pt>
    <dgm:pt modelId="{336CA3C2-159D-AE44-9104-E1FB0F41585B}" type="pres">
      <dgm:prSet presAssocID="{CEF94ECE-3581-A84B-A1F7-79C162745270}" presName="iconRect" presStyleLbl="node1" presStyleIdx="2" presStyleCnt="6" custScaleX="261947" custScaleY="209315"/>
      <dgm:spPr>
        <a:blipFill>
          <a:blip xmlns:r="http://schemas.openxmlformats.org/officeDocument/2006/relationships" r:embed="rId4">
            <a:biLevel thresh="50000"/>
          </a:blip>
          <a:srcRect/>
          <a:stretch>
            <a:fillRect l="-45000" r="-45000"/>
          </a:stretch>
        </a:blipFill>
      </dgm:spPr>
    </dgm:pt>
    <dgm:pt modelId="{657C5FF2-A189-9946-8A5D-79D42CF3C78F}" type="pres">
      <dgm:prSet presAssocID="{CEF94ECE-3581-A84B-A1F7-79C162745270}" presName="spaceRect" presStyleCnt="0"/>
      <dgm:spPr/>
    </dgm:pt>
    <dgm:pt modelId="{AA09763A-95C1-7843-AE20-37E4D29B7150}" type="pres">
      <dgm:prSet presAssocID="{CEF94ECE-3581-A84B-A1F7-79C162745270}" presName="textRect" presStyleLbl="revTx" presStyleIdx="2" presStyleCnt="6" custScaleX="183034" custLinFactNeighborY="55739">
        <dgm:presLayoutVars>
          <dgm:chMax val="1"/>
          <dgm:chPref val="1"/>
        </dgm:presLayoutVars>
      </dgm:prSet>
      <dgm:spPr/>
    </dgm:pt>
    <dgm:pt modelId="{D482344D-4105-374F-872E-812EB5514BDC}" type="pres">
      <dgm:prSet presAssocID="{AB49626C-6D3F-7143-B7FF-5CB431662466}" presName="sibTrans" presStyleCnt="0"/>
      <dgm:spPr/>
    </dgm:pt>
    <dgm:pt modelId="{78C96EAC-8DAD-A84A-A75B-9A11AED18929}" type="pres">
      <dgm:prSet presAssocID="{F3F0E6A1-E6B4-4F42-ACC7-F3D278802CCA}" presName="compNode" presStyleCnt="0"/>
      <dgm:spPr/>
    </dgm:pt>
    <dgm:pt modelId="{4509AD58-3AE9-8F4D-89CD-ED1DF4AD5402}" type="pres">
      <dgm:prSet presAssocID="{F3F0E6A1-E6B4-4F42-ACC7-F3D278802CCA}" presName="iconBgRect" presStyleLbl="bgShp" presStyleIdx="3" presStyleCnt="6" custScaleX="211128" custScaleY="180836" custLinFactX="-8325" custLinFactNeighborX="-100000" custLinFactNeighborY="-3716"/>
      <dgm:spPr/>
    </dgm:pt>
    <dgm:pt modelId="{87FA036C-CE93-CD4A-A94C-72662B7A73AC}" type="pres">
      <dgm:prSet presAssocID="{F3F0E6A1-E6B4-4F42-ACC7-F3D278802CCA}" presName="iconRect" presStyleLbl="node1" presStyleIdx="3" presStyleCnt="6" custScaleX="254475" custScaleY="230490" custLinFactX="-88795" custLinFactNeighborX="-100000" custLinFactNeighborY="-647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</dgm:spPr>
    </dgm:pt>
    <dgm:pt modelId="{BD7F591D-48C2-E648-B355-95DA2532975F}" type="pres">
      <dgm:prSet presAssocID="{F3F0E6A1-E6B4-4F42-ACC7-F3D278802CCA}" presName="spaceRect" presStyleCnt="0"/>
      <dgm:spPr/>
    </dgm:pt>
    <dgm:pt modelId="{9873437B-1AEA-4746-9F22-2D823E3F4B3E}" type="pres">
      <dgm:prSet presAssocID="{F3F0E6A1-E6B4-4F42-ACC7-F3D278802CCA}" presName="textRect" presStyleLbl="revTx" presStyleIdx="3" presStyleCnt="6" custScaleX="174498" custScaleY="72197" custLinFactNeighborX="-65169" custLinFactNeighborY="20761">
        <dgm:presLayoutVars>
          <dgm:chMax val="1"/>
          <dgm:chPref val="1"/>
        </dgm:presLayoutVars>
      </dgm:prSet>
      <dgm:spPr/>
    </dgm:pt>
    <dgm:pt modelId="{E95FD9B8-021A-464A-A3C7-DA20B4F537C0}" type="pres">
      <dgm:prSet presAssocID="{07C85D42-86A3-E143-9A39-1429EFE9BC54}" presName="sibTrans" presStyleCnt="0"/>
      <dgm:spPr/>
    </dgm:pt>
    <dgm:pt modelId="{BD49380A-3DDC-104C-9135-691F7C13309E}" type="pres">
      <dgm:prSet presAssocID="{A4CAFB74-DC85-F94C-A076-3B6550F1F8FF}" presName="compNode" presStyleCnt="0"/>
      <dgm:spPr/>
    </dgm:pt>
    <dgm:pt modelId="{6C14EADC-DDBD-2E48-B05B-4FC2C8EB382B}" type="pres">
      <dgm:prSet presAssocID="{A4CAFB74-DC85-F94C-A076-3B6550F1F8FF}" presName="iconBgRect" presStyleLbl="bgShp" presStyleIdx="4" presStyleCnt="6" custScaleX="211335" custScaleY="179475" custLinFactNeighborX="-46634" custLinFactNeighborY="-471"/>
      <dgm:spPr/>
    </dgm:pt>
    <dgm:pt modelId="{6978D4CE-E6CC-5045-AC60-A05BFA933735}" type="pres">
      <dgm:prSet presAssocID="{A4CAFB74-DC85-F94C-A076-3B6550F1F8FF}" presName="iconRect" presStyleLbl="node1" presStyleIdx="4" presStyleCnt="6" custScaleX="262544" custScaleY="252636" custLinFactNeighborX="-81277" custLinFactNeighborY="-821"/>
      <dgm:spPr>
        <a:blipFill>
          <a:blip xmlns:r="http://schemas.openxmlformats.org/officeDocument/2006/relationships" r:embed="rId6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/>
          <a:stretch>
            <a:fillRect l="-15000" r="-15000"/>
          </a:stretch>
        </a:blipFill>
      </dgm:spPr>
    </dgm:pt>
    <dgm:pt modelId="{E8ED27C5-4048-044A-9D66-1B48FDB61E68}" type="pres">
      <dgm:prSet presAssocID="{A4CAFB74-DC85-F94C-A076-3B6550F1F8FF}" presName="spaceRect" presStyleCnt="0"/>
      <dgm:spPr/>
    </dgm:pt>
    <dgm:pt modelId="{14359F74-E954-114E-979D-7D75F8F4F989}" type="pres">
      <dgm:prSet presAssocID="{A4CAFB74-DC85-F94C-A076-3B6550F1F8FF}" presName="textRect" presStyleLbl="revTx" presStyleIdx="4" presStyleCnt="6" custScaleY="56417" custLinFactNeighborX="-28751" custLinFactNeighborY="26711">
        <dgm:presLayoutVars>
          <dgm:chMax val="1"/>
          <dgm:chPref val="1"/>
        </dgm:presLayoutVars>
      </dgm:prSet>
      <dgm:spPr/>
    </dgm:pt>
    <dgm:pt modelId="{19DE0BFF-85BB-514A-8C1D-B970604B5D0E}" type="pres">
      <dgm:prSet presAssocID="{2E2AF50F-038A-E74C-89E8-335FC2FECF64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5" presStyleCnt="6" custScaleX="207714" custScaleY="177444" custLinFactNeighborX="36750" custLinFactNeighborY="1225"/>
      <dgm:spPr>
        <a:solidFill>
          <a:schemeClr val="accent1"/>
        </a:solidFill>
      </dgm:spPr>
    </dgm:pt>
    <dgm:pt modelId="{DB4CA7C4-FCA1-4127-B20A-2A5C031A3CF4}" type="pres">
      <dgm:prSet presAssocID="{49225C73-1633-42F1-AB3B-7CB183E5F8B8}" presName="iconRect" presStyleLbl="node1" presStyleIdx="5" presStyleCnt="6" custScaleX="249279" custScaleY="217205" custLinFactNeighborX="64049" custLinFactNeighborY="2135"/>
      <dgm:spPr>
        <a:blipFill>
          <a:blip xmlns:r="http://schemas.openxmlformats.org/officeDocument/2006/relationships"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rcRect/>
          <a:stretch>
            <a:fillRect l="-4000" r="-4000"/>
          </a:stretch>
        </a:blipFill>
        <a:ln>
          <a:noFill/>
        </a:ln>
      </dgm:spPr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5" presStyleCnt="6" custScaleX="122635" custScaleY="63463" custLinFactNeighborX="19504" custLinFactNeighborY="23469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5" destOrd="0" parTransId="{1A0E2090-1D4F-438A-8766-B6030CE01ADD}" sibTransId="{9646853A-8964-4519-A5B1-0B7D18B2983D}"/>
    <dgm:cxn modelId="{99FA4414-BD84-C945-BB62-C9F4F0F652DD}" type="presOf" srcId="{CEF94ECE-3581-A84B-A1F7-79C162745270}" destId="{AA09763A-95C1-7843-AE20-37E4D29B7150}" srcOrd="0" destOrd="0" presId="urn:microsoft.com/office/officeart/2018/5/layout/IconCircleLabelList"/>
    <dgm:cxn modelId="{667A1D1D-9E69-A745-BE4D-B2A65DB883D2}" srcId="{01A66772-F185-4D58-B8BB-E9370D7A7A2B}" destId="{F3F0E6A1-E6B4-4F42-ACC7-F3D278802CCA}" srcOrd="3" destOrd="0" parTransId="{8B7065E7-4684-8446-96EB-9FA5841211C7}" sibTransId="{07C85D42-86A3-E143-9A39-1429EFE9BC54}"/>
    <dgm:cxn modelId="{EA5A8C22-FD87-9740-9FFF-B7B6AE780AB0}" srcId="{01A66772-F185-4D58-B8BB-E9370D7A7A2B}" destId="{A4CAFB74-DC85-F94C-A076-3B6550F1F8FF}" srcOrd="4" destOrd="0" parTransId="{32D80744-349F-5D46-97CE-6F5DDEEB5DDE}" sibTransId="{2E2AF50F-038A-E74C-89E8-335FC2FECF64}"/>
    <dgm:cxn modelId="{614B2442-94A0-5A45-AB0B-FABBB5512F0C}" type="presOf" srcId="{40FC4FFE-8987-4A26-B7F4-8A516F18ADAE}" destId="{127117FB-F8A7-4A20-A8A7-EC686DDC76D0}" srcOrd="0" destOrd="0" presId="urn:microsoft.com/office/officeart/2018/5/layout/IconCircleLabelList"/>
    <dgm:cxn modelId="{D0A9665B-17FE-094D-8E89-5825D1B91A26}" type="presOf" srcId="{C322C962-1023-004C-B1CF-9B718A2F1331}" destId="{7FADC79C-3C2D-DD4E-8ED0-D21D98894C25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EBFC3270-17C8-F746-8F3F-6825A00361B1}" srcId="{01A66772-F185-4D58-B8BB-E9370D7A7A2B}" destId="{CEF94ECE-3581-A84B-A1F7-79C162745270}" srcOrd="2" destOrd="0" parTransId="{4DE29509-0E2A-B941-B519-CBCE09DA4D02}" sibTransId="{AB49626C-6D3F-7143-B7FF-5CB431662466}"/>
    <dgm:cxn modelId="{4429E479-43DA-B644-BB44-A33740F8B870}" type="presOf" srcId="{F3F0E6A1-E6B4-4F42-ACC7-F3D278802CCA}" destId="{9873437B-1AEA-4746-9F22-2D823E3F4B3E}" srcOrd="0" destOrd="0" presId="urn:microsoft.com/office/officeart/2018/5/layout/IconCircleLabelList"/>
    <dgm:cxn modelId="{CD7FB67D-C9AC-4541-82C8-87F3552ACBA9}" srcId="{01A66772-F185-4D58-B8BB-E9370D7A7A2B}" destId="{C322C962-1023-004C-B1CF-9B718A2F1331}" srcOrd="1" destOrd="0" parTransId="{6D0A8252-8E11-2646-96B5-43957A3BA19A}" sibTransId="{FD1C9B96-BC13-404E-9A7F-0374B94E9BF8}"/>
    <dgm:cxn modelId="{0CACF4C5-F58E-AD49-8C2C-2B95FA08E837}" type="presOf" srcId="{49225C73-1633-42F1-AB3B-7CB183E5F8B8}" destId="{7E6FE37A-5DB0-4899-9FCB-0CE39BC185F8}" srcOrd="0" destOrd="0" presId="urn:microsoft.com/office/officeart/2018/5/layout/IconCircleLabelList"/>
    <dgm:cxn modelId="{7E9422D4-A89C-0248-9E3B-8919B4A24C83}" type="presOf" srcId="{A4CAFB74-DC85-F94C-A076-3B6550F1F8FF}" destId="{14359F74-E954-114E-979D-7D75F8F4F989}" srcOrd="0" destOrd="0" presId="urn:microsoft.com/office/officeart/2018/5/layout/IconCircleLabelList"/>
    <dgm:cxn modelId="{6AA77B8F-E159-F344-AF85-D49205842948}" type="presParOf" srcId="{50B3CE7C-E10B-4E23-BD93-03664997C932}" destId="{DE9CE479-E4AE-4283-AEF1-10C1535B4324}" srcOrd="0" destOrd="0" presId="urn:microsoft.com/office/officeart/2018/5/layout/IconCircleLabelList"/>
    <dgm:cxn modelId="{EB4FD1DF-402E-C44F-BA9F-46E37BF98427}" type="presParOf" srcId="{DE9CE479-E4AE-4283-AEF1-10C1535B4324}" destId="{B59FCF02-CAD2-4D6F-9542-AD86711168CA}" srcOrd="0" destOrd="0" presId="urn:microsoft.com/office/officeart/2018/5/layout/IconCircleLabelList"/>
    <dgm:cxn modelId="{FE998F64-20B1-5B48-9E15-BF0261B50CB0}" type="presParOf" srcId="{DE9CE479-E4AE-4283-AEF1-10C1535B4324}" destId="{7C175B98-93F4-4D7C-BB95-1514AB879CD5}" srcOrd="1" destOrd="0" presId="urn:microsoft.com/office/officeart/2018/5/layout/IconCircleLabelList"/>
    <dgm:cxn modelId="{42CC87AE-394C-5443-8E0C-437C31935C92}" type="presParOf" srcId="{DE9CE479-E4AE-4283-AEF1-10C1535B4324}" destId="{677A3090-5F01-43FD-9FA6-C0420AD80FD6}" srcOrd="2" destOrd="0" presId="urn:microsoft.com/office/officeart/2018/5/layout/IconCircleLabelList"/>
    <dgm:cxn modelId="{E5F05145-EEEA-2142-B283-DFDCA4F0BB72}" type="presParOf" srcId="{DE9CE479-E4AE-4283-AEF1-10C1535B4324}" destId="{127117FB-F8A7-4A20-A8A7-EC686DDC76D0}" srcOrd="3" destOrd="0" presId="urn:microsoft.com/office/officeart/2018/5/layout/IconCircleLabelList"/>
    <dgm:cxn modelId="{B738408E-6A07-5946-A469-7A9EB348D2CD}" type="presParOf" srcId="{50B3CE7C-E10B-4E23-BD93-03664997C932}" destId="{FD1EED9C-83D3-41AD-A09B-D3B36354168F}" srcOrd="1" destOrd="0" presId="urn:microsoft.com/office/officeart/2018/5/layout/IconCircleLabelList"/>
    <dgm:cxn modelId="{6ACF2E70-4DD7-2945-A1CE-ACF181EDFC9F}" type="presParOf" srcId="{50B3CE7C-E10B-4E23-BD93-03664997C932}" destId="{5925BE40-6407-8A4F-B18D-7D06E51A5DDB}" srcOrd="2" destOrd="0" presId="urn:microsoft.com/office/officeart/2018/5/layout/IconCircleLabelList"/>
    <dgm:cxn modelId="{CB1B4D25-308A-B84F-8E00-9DF6685EB431}" type="presParOf" srcId="{5925BE40-6407-8A4F-B18D-7D06E51A5DDB}" destId="{94E72EB8-F5C4-6240-9F5F-B10BFE761697}" srcOrd="0" destOrd="0" presId="urn:microsoft.com/office/officeart/2018/5/layout/IconCircleLabelList"/>
    <dgm:cxn modelId="{5BF337D3-9D46-C945-9F38-9585D554C348}" type="presParOf" srcId="{5925BE40-6407-8A4F-B18D-7D06E51A5DDB}" destId="{A074EA58-D8E9-BE4F-A989-4D5443991380}" srcOrd="1" destOrd="0" presId="urn:microsoft.com/office/officeart/2018/5/layout/IconCircleLabelList"/>
    <dgm:cxn modelId="{B9ECDB90-8CC4-0543-89C3-7430817AF486}" type="presParOf" srcId="{5925BE40-6407-8A4F-B18D-7D06E51A5DDB}" destId="{E00C53BE-1592-994F-8EA8-823C56F541A1}" srcOrd="2" destOrd="0" presId="urn:microsoft.com/office/officeart/2018/5/layout/IconCircleLabelList"/>
    <dgm:cxn modelId="{BF9F4513-7550-E142-8475-86CCB18197CF}" type="presParOf" srcId="{5925BE40-6407-8A4F-B18D-7D06E51A5DDB}" destId="{7FADC79C-3C2D-DD4E-8ED0-D21D98894C25}" srcOrd="3" destOrd="0" presId="urn:microsoft.com/office/officeart/2018/5/layout/IconCircleLabelList"/>
    <dgm:cxn modelId="{F0B0920B-2CEB-F040-8F21-B12443DE8685}" type="presParOf" srcId="{50B3CE7C-E10B-4E23-BD93-03664997C932}" destId="{0D8E7225-CED3-C84D-926A-3C5562CA5D46}" srcOrd="3" destOrd="0" presId="urn:microsoft.com/office/officeart/2018/5/layout/IconCircleLabelList"/>
    <dgm:cxn modelId="{DB6EEED6-401C-0B4A-85A1-B6870FC20CF0}" type="presParOf" srcId="{50B3CE7C-E10B-4E23-BD93-03664997C932}" destId="{41523A9D-DA3E-5E4A-A113-91DE9A95781F}" srcOrd="4" destOrd="0" presId="urn:microsoft.com/office/officeart/2018/5/layout/IconCircleLabelList"/>
    <dgm:cxn modelId="{A4E27636-7866-BF4D-A94E-80CDDD67B547}" type="presParOf" srcId="{41523A9D-DA3E-5E4A-A113-91DE9A95781F}" destId="{0FE9DA3A-9854-6346-A516-89E48A97C39E}" srcOrd="0" destOrd="0" presId="urn:microsoft.com/office/officeart/2018/5/layout/IconCircleLabelList"/>
    <dgm:cxn modelId="{31C11EAA-A19B-A64E-8F7D-9C4C0314B938}" type="presParOf" srcId="{41523A9D-DA3E-5E4A-A113-91DE9A95781F}" destId="{336CA3C2-159D-AE44-9104-E1FB0F41585B}" srcOrd="1" destOrd="0" presId="urn:microsoft.com/office/officeart/2018/5/layout/IconCircleLabelList"/>
    <dgm:cxn modelId="{7CCCD6E2-EE0E-C744-97AE-E6070D5E27B9}" type="presParOf" srcId="{41523A9D-DA3E-5E4A-A113-91DE9A95781F}" destId="{657C5FF2-A189-9946-8A5D-79D42CF3C78F}" srcOrd="2" destOrd="0" presId="urn:microsoft.com/office/officeart/2018/5/layout/IconCircleLabelList"/>
    <dgm:cxn modelId="{3A52D2AD-0EBD-1541-9B68-A761B7AB9E4F}" type="presParOf" srcId="{41523A9D-DA3E-5E4A-A113-91DE9A95781F}" destId="{AA09763A-95C1-7843-AE20-37E4D29B7150}" srcOrd="3" destOrd="0" presId="urn:microsoft.com/office/officeart/2018/5/layout/IconCircleLabelList"/>
    <dgm:cxn modelId="{2C427B07-138A-3240-A957-56B41B8D3911}" type="presParOf" srcId="{50B3CE7C-E10B-4E23-BD93-03664997C932}" destId="{D482344D-4105-374F-872E-812EB5514BDC}" srcOrd="5" destOrd="0" presId="urn:microsoft.com/office/officeart/2018/5/layout/IconCircleLabelList"/>
    <dgm:cxn modelId="{8A9AFC81-6929-E740-9A20-A7520DD778EF}" type="presParOf" srcId="{50B3CE7C-E10B-4E23-BD93-03664997C932}" destId="{78C96EAC-8DAD-A84A-A75B-9A11AED18929}" srcOrd="6" destOrd="0" presId="urn:microsoft.com/office/officeart/2018/5/layout/IconCircleLabelList"/>
    <dgm:cxn modelId="{69C673FC-4211-9548-A34F-8447E2C71AD1}" type="presParOf" srcId="{78C96EAC-8DAD-A84A-A75B-9A11AED18929}" destId="{4509AD58-3AE9-8F4D-89CD-ED1DF4AD5402}" srcOrd="0" destOrd="0" presId="urn:microsoft.com/office/officeart/2018/5/layout/IconCircleLabelList"/>
    <dgm:cxn modelId="{932FB13E-BFFD-CE4C-B0B2-C4303C760344}" type="presParOf" srcId="{78C96EAC-8DAD-A84A-A75B-9A11AED18929}" destId="{87FA036C-CE93-CD4A-A94C-72662B7A73AC}" srcOrd="1" destOrd="0" presId="urn:microsoft.com/office/officeart/2018/5/layout/IconCircleLabelList"/>
    <dgm:cxn modelId="{83041C8B-21D6-FE4A-9A98-CF97D7D2C6F0}" type="presParOf" srcId="{78C96EAC-8DAD-A84A-A75B-9A11AED18929}" destId="{BD7F591D-48C2-E648-B355-95DA2532975F}" srcOrd="2" destOrd="0" presId="urn:microsoft.com/office/officeart/2018/5/layout/IconCircleLabelList"/>
    <dgm:cxn modelId="{9C3EBC6D-FD8B-A346-9594-8CDFF1D8864A}" type="presParOf" srcId="{78C96EAC-8DAD-A84A-A75B-9A11AED18929}" destId="{9873437B-1AEA-4746-9F22-2D823E3F4B3E}" srcOrd="3" destOrd="0" presId="urn:microsoft.com/office/officeart/2018/5/layout/IconCircleLabelList"/>
    <dgm:cxn modelId="{4A9F53B7-7086-3C4E-8AC9-BA13F4DBAF64}" type="presParOf" srcId="{50B3CE7C-E10B-4E23-BD93-03664997C932}" destId="{E95FD9B8-021A-464A-A3C7-DA20B4F537C0}" srcOrd="7" destOrd="0" presId="urn:microsoft.com/office/officeart/2018/5/layout/IconCircleLabelList"/>
    <dgm:cxn modelId="{58DB56AF-44C0-AE4E-99D4-572C84F87B80}" type="presParOf" srcId="{50B3CE7C-E10B-4E23-BD93-03664997C932}" destId="{BD49380A-3DDC-104C-9135-691F7C13309E}" srcOrd="8" destOrd="0" presId="urn:microsoft.com/office/officeart/2018/5/layout/IconCircleLabelList"/>
    <dgm:cxn modelId="{9C58B828-BB03-8D42-9F6D-1D67A60DA993}" type="presParOf" srcId="{BD49380A-3DDC-104C-9135-691F7C13309E}" destId="{6C14EADC-DDBD-2E48-B05B-4FC2C8EB382B}" srcOrd="0" destOrd="0" presId="urn:microsoft.com/office/officeart/2018/5/layout/IconCircleLabelList"/>
    <dgm:cxn modelId="{6A3927C9-4128-E048-99A1-6A5BAF79ECCA}" type="presParOf" srcId="{BD49380A-3DDC-104C-9135-691F7C13309E}" destId="{6978D4CE-E6CC-5045-AC60-A05BFA933735}" srcOrd="1" destOrd="0" presId="urn:microsoft.com/office/officeart/2018/5/layout/IconCircleLabelList"/>
    <dgm:cxn modelId="{D9D77390-DAF7-D546-B0E8-35FB2486FD5D}" type="presParOf" srcId="{BD49380A-3DDC-104C-9135-691F7C13309E}" destId="{E8ED27C5-4048-044A-9D66-1B48FDB61E68}" srcOrd="2" destOrd="0" presId="urn:microsoft.com/office/officeart/2018/5/layout/IconCircleLabelList"/>
    <dgm:cxn modelId="{2CC22B52-8A02-194E-9379-E786359A81FD}" type="presParOf" srcId="{BD49380A-3DDC-104C-9135-691F7C13309E}" destId="{14359F74-E954-114E-979D-7D75F8F4F989}" srcOrd="3" destOrd="0" presId="urn:microsoft.com/office/officeart/2018/5/layout/IconCircleLabelList"/>
    <dgm:cxn modelId="{D4471997-6E19-DA41-91E2-7789278BFD60}" type="presParOf" srcId="{50B3CE7C-E10B-4E23-BD93-03664997C932}" destId="{19DE0BFF-85BB-514A-8C1D-B970604B5D0E}" srcOrd="9" destOrd="0" presId="urn:microsoft.com/office/officeart/2018/5/layout/IconCircleLabelList"/>
    <dgm:cxn modelId="{D65F7011-F1A0-6F43-936B-41F854F7DAE3}" type="presParOf" srcId="{50B3CE7C-E10B-4E23-BD93-03664997C932}" destId="{C998AB0A-577D-44AA-A068-F634DDE7BD47}" srcOrd="10" destOrd="0" presId="urn:microsoft.com/office/officeart/2018/5/layout/IconCircleLabelList"/>
    <dgm:cxn modelId="{7B0073A8-4226-2146-B90A-1A0C0FD97C5F}" type="presParOf" srcId="{C998AB0A-577D-44AA-A068-F634DDE7BD47}" destId="{BCD8CDD9-0C56-4401-ADB1-8B48DAB2C96F}" srcOrd="0" destOrd="0" presId="urn:microsoft.com/office/officeart/2018/5/layout/IconCircleLabelList"/>
    <dgm:cxn modelId="{3BE9A72D-668A-FB41-ABF6-4E7A9BE02EFE}" type="presParOf" srcId="{C998AB0A-577D-44AA-A068-F634DDE7BD47}" destId="{DB4CA7C4-FCA1-4127-B20A-2A5C031A3CF4}" srcOrd="1" destOrd="0" presId="urn:microsoft.com/office/officeart/2018/5/layout/IconCircleLabelList"/>
    <dgm:cxn modelId="{97499752-FDDC-E44F-878F-16EB65F7FD02}" type="presParOf" srcId="{C998AB0A-577D-44AA-A068-F634DDE7BD47}" destId="{9B0C8FBF-0BDD-48A5-967E-F3FE71659F6A}" srcOrd="2" destOrd="0" presId="urn:microsoft.com/office/officeart/2018/5/layout/IconCircleLabelList"/>
    <dgm:cxn modelId="{FE8BB9F9-0D72-9141-9A16-0E4F1AD1CCD6}" type="presParOf" srcId="{C998AB0A-577D-44AA-A068-F634DDE7BD47}" destId="{7E6FE37A-5DB0-4899-9FCB-0CE39BC185F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1327021" y="422614"/>
          <a:ext cx="1877091" cy="1608056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27221" y="182187"/>
          <a:ext cx="2441761" cy="205398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3000" r="-3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1044686" y="2077128"/>
          <a:ext cx="2441762" cy="3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1. Topic of Interest</a:t>
          </a:r>
        </a:p>
      </dsp:txBody>
      <dsp:txXfrm>
        <a:off x="1044686" y="2077128"/>
        <a:ext cx="2441762" cy="370812"/>
      </dsp:txXfrm>
    </dsp:sp>
    <dsp:sp modelId="{94E72EB8-F5C4-6240-9F5F-B10BFE761697}">
      <dsp:nvSpPr>
        <dsp:cNvPr id="0" name=""/>
        <dsp:cNvSpPr/>
      </dsp:nvSpPr>
      <dsp:spPr>
        <a:xfrm>
          <a:off x="4156219" y="298717"/>
          <a:ext cx="1881261" cy="16113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74EA58-D8E9-BE4F-A989-4D5443991380}">
      <dsp:nvSpPr>
        <dsp:cNvPr id="0" name=""/>
        <dsp:cNvSpPr/>
      </dsp:nvSpPr>
      <dsp:spPr>
        <a:xfrm>
          <a:off x="4410042" y="539544"/>
          <a:ext cx="1373616" cy="1129689"/>
        </a:xfrm>
        <a:prstGeom prst="rect">
          <a:avLst/>
        </a:prstGeom>
        <a:blipFill>
          <a:blip xmlns:r="http://schemas.openxmlformats.org/officeDocument/2006/relationships"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ADC79C-3C2D-DD4E-8ED0-D21D98894C25}">
      <dsp:nvSpPr>
        <dsp:cNvPr id="0" name=""/>
        <dsp:cNvSpPr/>
      </dsp:nvSpPr>
      <dsp:spPr>
        <a:xfrm>
          <a:off x="3753208" y="2051547"/>
          <a:ext cx="2709545" cy="417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2. Research Question</a:t>
          </a:r>
        </a:p>
      </dsp:txBody>
      <dsp:txXfrm>
        <a:off x="3753208" y="2051547"/>
        <a:ext cx="2709545" cy="417189"/>
      </dsp:txXfrm>
    </dsp:sp>
    <dsp:sp modelId="{0FE9DA3A-9854-6346-A516-89E48A97C39E}">
      <dsp:nvSpPr>
        <dsp:cNvPr id="0" name=""/>
        <dsp:cNvSpPr/>
      </dsp:nvSpPr>
      <dsp:spPr>
        <a:xfrm>
          <a:off x="7103449" y="310311"/>
          <a:ext cx="1881261" cy="16113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6CA3C2-159D-AE44-9104-E1FB0F41585B}">
      <dsp:nvSpPr>
        <dsp:cNvPr id="0" name=""/>
        <dsp:cNvSpPr/>
      </dsp:nvSpPr>
      <dsp:spPr>
        <a:xfrm>
          <a:off x="7374465" y="580912"/>
          <a:ext cx="1339229" cy="1070143"/>
        </a:xfrm>
        <a:prstGeom prst="rect">
          <a:avLst/>
        </a:prstGeom>
        <a:blipFill>
          <a:blip xmlns:r="http://schemas.openxmlformats.org/officeDocument/2006/relationships" r:embed="rId4">
            <a:biLevel thresh="50000"/>
          </a:blip>
          <a:srcRect/>
          <a:stretch>
            <a:fillRect l="-45000" r="-45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09763A-95C1-7843-AE20-37E4D29B7150}">
      <dsp:nvSpPr>
        <dsp:cNvPr id="0" name=""/>
        <dsp:cNvSpPr/>
      </dsp:nvSpPr>
      <dsp:spPr>
        <a:xfrm>
          <a:off x="6707253" y="2045738"/>
          <a:ext cx="2673654" cy="3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3. Data Collection</a:t>
          </a:r>
        </a:p>
      </dsp:txBody>
      <dsp:txXfrm>
        <a:off x="6707253" y="2045738"/>
        <a:ext cx="2673654" cy="370812"/>
      </dsp:txXfrm>
    </dsp:sp>
    <dsp:sp modelId="{4509AD58-3AE9-8F4D-89CD-ED1DF4AD5402}">
      <dsp:nvSpPr>
        <dsp:cNvPr id="0" name=""/>
        <dsp:cNvSpPr/>
      </dsp:nvSpPr>
      <dsp:spPr>
        <a:xfrm>
          <a:off x="1184329" y="2652596"/>
          <a:ext cx="1881261" cy="16113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FA036C-CE93-CD4A-A94C-72662B7A73AC}">
      <dsp:nvSpPr>
        <dsp:cNvPr id="0" name=""/>
        <dsp:cNvSpPr/>
      </dsp:nvSpPr>
      <dsp:spPr>
        <a:xfrm>
          <a:off x="1474446" y="2869064"/>
          <a:ext cx="1301028" cy="117840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73437B-1AEA-4746-9F22-2D823E3F4B3E}">
      <dsp:nvSpPr>
        <dsp:cNvPr id="0" name=""/>
        <dsp:cNvSpPr/>
      </dsp:nvSpPr>
      <dsp:spPr>
        <a:xfrm>
          <a:off x="863759" y="4342980"/>
          <a:ext cx="2548965" cy="2677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 dirty="0"/>
            <a:t>4. Data Quality</a:t>
          </a:r>
        </a:p>
      </dsp:txBody>
      <dsp:txXfrm>
        <a:off x="863759" y="4342980"/>
        <a:ext cx="2548965" cy="267715"/>
      </dsp:txXfrm>
    </dsp:sp>
    <dsp:sp modelId="{6C14EADC-DDBD-2E48-B05B-4FC2C8EB382B}">
      <dsp:nvSpPr>
        <dsp:cNvPr id="0" name=""/>
        <dsp:cNvSpPr/>
      </dsp:nvSpPr>
      <dsp:spPr>
        <a:xfrm>
          <a:off x="4204772" y="2715270"/>
          <a:ext cx="1883106" cy="159921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78D4CE-E6CC-5045-AC60-A05BFA933735}">
      <dsp:nvSpPr>
        <dsp:cNvPr id="0" name=""/>
        <dsp:cNvSpPr/>
      </dsp:nvSpPr>
      <dsp:spPr>
        <a:xfrm>
          <a:off x="4475181" y="2869065"/>
          <a:ext cx="1342281" cy="1291626"/>
        </a:xfrm>
        <a:prstGeom prst="rect">
          <a:avLst/>
        </a:prstGeom>
        <a:blipFill>
          <a:blip xmlns:r="http://schemas.openxmlformats.org/officeDocument/2006/relationships" r:embed="rId6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/>
          <a:stretch>
            <a:fillRect l="-15000" r="-15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359F74-E954-114E-979D-7D75F8F4F989}">
      <dsp:nvSpPr>
        <dsp:cNvPr id="0" name=""/>
        <dsp:cNvSpPr/>
      </dsp:nvSpPr>
      <dsp:spPr>
        <a:xfrm>
          <a:off x="4411510" y="4402028"/>
          <a:ext cx="1460742" cy="1859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5. Analysis</a:t>
          </a:r>
        </a:p>
      </dsp:txBody>
      <dsp:txXfrm>
        <a:off x="4411510" y="4402028"/>
        <a:ext cx="1460742" cy="185974"/>
      </dsp:txXfrm>
    </dsp:sp>
    <dsp:sp modelId="{BCD8CDD9-0C56-4401-ADB1-8B48DAB2C96F}">
      <dsp:nvSpPr>
        <dsp:cNvPr id="0" name=""/>
        <dsp:cNvSpPr/>
      </dsp:nvSpPr>
      <dsp:spPr>
        <a:xfrm>
          <a:off x="7086504" y="2712276"/>
          <a:ext cx="1850841" cy="1581119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7374688" y="2947595"/>
          <a:ext cx="1274463" cy="1110481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rcRect/>
          <a:stretch>
            <a:fillRect l="-4000" r="-4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7073675" y="4369756"/>
          <a:ext cx="1791381" cy="2353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 dirty="0"/>
            <a:t>6. </a:t>
          </a:r>
          <a:r>
            <a:rPr lang="en-US" sz="1800" kern="1200" dirty="0"/>
            <a:t>Conclusion</a:t>
          </a:r>
        </a:p>
      </dsp:txBody>
      <dsp:txXfrm>
        <a:off x="7073675" y="4369756"/>
        <a:ext cx="1791381" cy="2353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1327021" y="422614"/>
          <a:ext cx="1877091" cy="1608056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27221" y="182187"/>
          <a:ext cx="2441761" cy="205398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3000" r="-3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1044686" y="2077128"/>
          <a:ext cx="2441762" cy="3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1. Topic of Interest</a:t>
          </a:r>
        </a:p>
      </dsp:txBody>
      <dsp:txXfrm>
        <a:off x="1044686" y="2077128"/>
        <a:ext cx="2441762" cy="370812"/>
      </dsp:txXfrm>
    </dsp:sp>
    <dsp:sp modelId="{94E72EB8-F5C4-6240-9F5F-B10BFE761697}">
      <dsp:nvSpPr>
        <dsp:cNvPr id="0" name=""/>
        <dsp:cNvSpPr/>
      </dsp:nvSpPr>
      <dsp:spPr>
        <a:xfrm>
          <a:off x="4156219" y="298717"/>
          <a:ext cx="1881261" cy="16113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74EA58-D8E9-BE4F-A989-4D5443991380}">
      <dsp:nvSpPr>
        <dsp:cNvPr id="0" name=""/>
        <dsp:cNvSpPr/>
      </dsp:nvSpPr>
      <dsp:spPr>
        <a:xfrm>
          <a:off x="4410042" y="539544"/>
          <a:ext cx="1373616" cy="1129689"/>
        </a:xfrm>
        <a:prstGeom prst="rect">
          <a:avLst/>
        </a:prstGeom>
        <a:blipFill>
          <a:blip xmlns:r="http://schemas.openxmlformats.org/officeDocument/2006/relationships"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ADC79C-3C2D-DD4E-8ED0-D21D98894C25}">
      <dsp:nvSpPr>
        <dsp:cNvPr id="0" name=""/>
        <dsp:cNvSpPr/>
      </dsp:nvSpPr>
      <dsp:spPr>
        <a:xfrm>
          <a:off x="3753208" y="2051547"/>
          <a:ext cx="2709545" cy="417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2. Research Question</a:t>
          </a:r>
        </a:p>
      </dsp:txBody>
      <dsp:txXfrm>
        <a:off x="3753208" y="2051547"/>
        <a:ext cx="2709545" cy="417189"/>
      </dsp:txXfrm>
    </dsp:sp>
    <dsp:sp modelId="{0FE9DA3A-9854-6346-A516-89E48A97C39E}">
      <dsp:nvSpPr>
        <dsp:cNvPr id="0" name=""/>
        <dsp:cNvSpPr/>
      </dsp:nvSpPr>
      <dsp:spPr>
        <a:xfrm>
          <a:off x="7103449" y="310311"/>
          <a:ext cx="1881261" cy="16113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6CA3C2-159D-AE44-9104-E1FB0F41585B}">
      <dsp:nvSpPr>
        <dsp:cNvPr id="0" name=""/>
        <dsp:cNvSpPr/>
      </dsp:nvSpPr>
      <dsp:spPr>
        <a:xfrm>
          <a:off x="7374465" y="580912"/>
          <a:ext cx="1339229" cy="1070143"/>
        </a:xfrm>
        <a:prstGeom prst="rect">
          <a:avLst/>
        </a:prstGeom>
        <a:blipFill>
          <a:blip xmlns:r="http://schemas.openxmlformats.org/officeDocument/2006/relationships" r:embed="rId4">
            <a:biLevel thresh="50000"/>
          </a:blip>
          <a:srcRect/>
          <a:stretch>
            <a:fillRect l="-45000" r="-45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09763A-95C1-7843-AE20-37E4D29B7150}">
      <dsp:nvSpPr>
        <dsp:cNvPr id="0" name=""/>
        <dsp:cNvSpPr/>
      </dsp:nvSpPr>
      <dsp:spPr>
        <a:xfrm>
          <a:off x="6707253" y="2045738"/>
          <a:ext cx="2673654" cy="3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3. Data Collection</a:t>
          </a:r>
        </a:p>
      </dsp:txBody>
      <dsp:txXfrm>
        <a:off x="6707253" y="2045738"/>
        <a:ext cx="2673654" cy="370812"/>
      </dsp:txXfrm>
    </dsp:sp>
    <dsp:sp modelId="{4509AD58-3AE9-8F4D-89CD-ED1DF4AD5402}">
      <dsp:nvSpPr>
        <dsp:cNvPr id="0" name=""/>
        <dsp:cNvSpPr/>
      </dsp:nvSpPr>
      <dsp:spPr>
        <a:xfrm>
          <a:off x="1184329" y="2652596"/>
          <a:ext cx="1881261" cy="16113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FA036C-CE93-CD4A-A94C-72662B7A73AC}">
      <dsp:nvSpPr>
        <dsp:cNvPr id="0" name=""/>
        <dsp:cNvSpPr/>
      </dsp:nvSpPr>
      <dsp:spPr>
        <a:xfrm>
          <a:off x="1474446" y="2869064"/>
          <a:ext cx="1301028" cy="117840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73437B-1AEA-4746-9F22-2D823E3F4B3E}">
      <dsp:nvSpPr>
        <dsp:cNvPr id="0" name=""/>
        <dsp:cNvSpPr/>
      </dsp:nvSpPr>
      <dsp:spPr>
        <a:xfrm>
          <a:off x="863759" y="4342980"/>
          <a:ext cx="2548965" cy="2677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 dirty="0"/>
            <a:t>4. Data Quality</a:t>
          </a:r>
        </a:p>
      </dsp:txBody>
      <dsp:txXfrm>
        <a:off x="863759" y="4342980"/>
        <a:ext cx="2548965" cy="267715"/>
      </dsp:txXfrm>
    </dsp:sp>
    <dsp:sp modelId="{6C14EADC-DDBD-2E48-B05B-4FC2C8EB382B}">
      <dsp:nvSpPr>
        <dsp:cNvPr id="0" name=""/>
        <dsp:cNvSpPr/>
      </dsp:nvSpPr>
      <dsp:spPr>
        <a:xfrm>
          <a:off x="4204772" y="2715270"/>
          <a:ext cx="1883106" cy="159921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78D4CE-E6CC-5045-AC60-A05BFA933735}">
      <dsp:nvSpPr>
        <dsp:cNvPr id="0" name=""/>
        <dsp:cNvSpPr/>
      </dsp:nvSpPr>
      <dsp:spPr>
        <a:xfrm>
          <a:off x="4475181" y="2869065"/>
          <a:ext cx="1342281" cy="1291626"/>
        </a:xfrm>
        <a:prstGeom prst="rect">
          <a:avLst/>
        </a:prstGeom>
        <a:blipFill>
          <a:blip xmlns:r="http://schemas.openxmlformats.org/officeDocument/2006/relationships" r:embed="rId6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/>
          <a:stretch>
            <a:fillRect l="-15000" r="-15000"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359F74-E954-114E-979D-7D75F8F4F989}">
      <dsp:nvSpPr>
        <dsp:cNvPr id="0" name=""/>
        <dsp:cNvSpPr/>
      </dsp:nvSpPr>
      <dsp:spPr>
        <a:xfrm>
          <a:off x="4411510" y="4402028"/>
          <a:ext cx="1460742" cy="1859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5. Analysis</a:t>
          </a:r>
        </a:p>
      </dsp:txBody>
      <dsp:txXfrm>
        <a:off x="4411510" y="4402028"/>
        <a:ext cx="1460742" cy="185974"/>
      </dsp:txXfrm>
    </dsp:sp>
    <dsp:sp modelId="{BCD8CDD9-0C56-4401-ADB1-8B48DAB2C96F}">
      <dsp:nvSpPr>
        <dsp:cNvPr id="0" name=""/>
        <dsp:cNvSpPr/>
      </dsp:nvSpPr>
      <dsp:spPr>
        <a:xfrm>
          <a:off x="7086504" y="2712276"/>
          <a:ext cx="1850841" cy="1581119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7374688" y="2947595"/>
          <a:ext cx="1274463" cy="1110481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rcRect/>
          <a:stretch>
            <a:fillRect l="-4000" r="-4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7073675" y="4369756"/>
          <a:ext cx="1791381" cy="2353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 dirty="0"/>
            <a:t>6. </a:t>
          </a:r>
          <a:r>
            <a:rPr lang="en-US" sz="1800" kern="1200" dirty="0"/>
            <a:t>Conclusion</a:t>
          </a:r>
        </a:p>
      </dsp:txBody>
      <dsp:txXfrm>
        <a:off x="7073675" y="4369756"/>
        <a:ext cx="1791381" cy="2353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jpeg>
</file>

<file path=ppt/media/image12.png>
</file>

<file path=ppt/media/image13.svg>
</file>

<file path=ppt/media/image14.jpg>
</file>

<file path=ppt/media/image15.png>
</file>

<file path=ppt/media/image16.png>
</file>

<file path=ppt/media/image17.png>
</file>

<file path=ppt/media/image18.jp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1/29/22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 1: Why did the chicken cross the road?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question does not address which chicken or which road; hence it is too broad.</a:t>
            </a:r>
          </a:p>
          <a:p>
            <a:pPr rtl="0" fontAlgn="ctr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 2: How many chickens crossed Broad Street in Durham, NC, on February 6, 2014?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 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 question does not leave room for analysis. </a:t>
            </a:r>
          </a:p>
          <a:p>
            <a:pPr rtl="0" fontAlgn="ctr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 3: What are some of the environmental factors that occurred in Radford, VA between January and February 2021 that would cause chickens to cross Broad Street?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question can lead to identifying factors that are significant and  identifying to what degree the results are beneficial.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788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Through Example on Excel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5402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will not go over the types now, but if you want to look into it there will be resources on the last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469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hyperlink" Target="https://public.tableau.com/app/profile/akilapa.idris5302/viz/RenewableEnergyandFossilfuelUsageinEurope/RenewableEnergyandFossilFuelUsageInEurop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technofaq.org/posts/2016/03/five-must-have-apps-for-creating-stunning-presentations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u1lib.org/book/2759736/d9735c" TargetMode="External"/><Relationship Id="rId3" Type="http://schemas.openxmlformats.org/officeDocument/2006/relationships/hyperlink" Target="https://online.hbs.edu/blog/post/descriptive-analytics" TargetMode="External"/><Relationship Id="rId7" Type="http://schemas.openxmlformats.org/officeDocument/2006/relationships/hyperlink" Target="https://public.tableau.com/app/profile/akilapa.idris5302/viz/RenewableEnergyandFossilfuelUsageinEurope/RenewableEnergyandFossilFuelUsageInEurope" TargetMode="External"/><Relationship Id="rId2" Type="http://schemas.openxmlformats.org/officeDocument/2006/relationships/hyperlink" Target="https://healthdisparities.vcu.edu/media/health-disparities-new-site/docs/Research-Questions_WS-handout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nline.hbs.edu/blog/post/prescriptive-analytics" TargetMode="External"/><Relationship Id="rId5" Type="http://schemas.openxmlformats.org/officeDocument/2006/relationships/hyperlink" Target="https://online.hbs.edu/blog/post/predictive-analytics" TargetMode="External"/><Relationship Id="rId4" Type="http://schemas.openxmlformats.org/officeDocument/2006/relationships/hyperlink" Target="https://online.hbs.edu/blog/post/diagnostic-analytic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d/3.0/" TargetMode="External"/><Relationship Id="rId3" Type="http://schemas.openxmlformats.org/officeDocument/2006/relationships/hyperlink" Target="https://singularityhub.com/2015/04/15/2015s-most-electrifying-emerging-tech-world-economic-forum-releases-annual-list/" TargetMode="External"/><Relationship Id="rId7" Type="http://schemas.openxmlformats.org/officeDocument/2006/relationships/hyperlink" Target="https://creativecommons.org/licenses/by-nc-sa/3.0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etivist.org/debate/effects-of-global-warming-is-climate-change-real" TargetMode="Externa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leshaya.vefblog.net/46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sa/3.0/" TargetMode="External"/><Relationship Id="rId3" Type="http://schemas.openxmlformats.org/officeDocument/2006/relationships/hyperlink" Target="http://superuser.com/questions/405555/how-can-i-group-by-and-sum-a-column-in-excel" TargetMode="External"/><Relationship Id="rId7" Type="http://schemas.openxmlformats.org/officeDocument/2006/relationships/hyperlink" Target="http://tex.stackexchange.com/questions/10255/xml-syntax-highlighting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hyperlink" Target="http://planet.code4lib.org/" TargetMode="Externa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Statistical Studies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Tracey Dudding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420872" cy="1499616"/>
          </a:xfrm>
        </p:spPr>
        <p:txBody>
          <a:bodyPr>
            <a:normAutofit/>
          </a:bodyPr>
          <a:lstStyle/>
          <a:p>
            <a:r>
              <a:rPr lang="en-US" dirty="0"/>
              <a:t>6.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dirty="0"/>
              <a:t>Taking the results of your statistical analysis and presenting it in a form that others can understand. 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hlinkClick r:id="rId2"/>
              </a:rPr>
              <a:t>EXAMPLE!</a:t>
            </a:r>
            <a:endParaRPr lang="en-US" sz="28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661FEB1-A902-0B49-8C6B-22200A6A34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642342" y="1477044"/>
            <a:ext cx="6909577" cy="39039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ACD43C-EF20-1540-BE97-C34B661F264B}"/>
              </a:ext>
            </a:extLst>
          </p:cNvPr>
          <p:cNvSpPr txBox="1"/>
          <p:nvPr/>
        </p:nvSpPr>
        <p:spPr>
          <a:xfrm>
            <a:off x="9158315" y="5180900"/>
            <a:ext cx="2393604" cy="2000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000000"/>
                </a:solidFill>
                <a:hlinkClick r:id="rId4" tooltip="http://technofaq.org/posts/2016/03/five-must-have-apps-for-creating-stunning-presentation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000000"/>
                </a:solidFill>
              </a:rPr>
              <a:t> by Unknown Author is licensed under </a:t>
            </a:r>
            <a:r>
              <a:rPr lang="en-US" sz="700" dirty="0">
                <a:solidFill>
                  <a:srgbClr val="000000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707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The 6 Steps of A Statistical Study</a:t>
            </a:r>
          </a:p>
        </p:txBody>
      </p:sp>
      <p:graphicFrame>
        <p:nvGraphicFramePr>
          <p:cNvPr id="5" name="Content Placeholder 2" descr="SmartArt graphic placeholder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42278" y="1904104"/>
          <a:ext cx="10425594" cy="4733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0897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67567-BE7E-BA46-908D-5CD62099B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&amp; Further topics To 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696CD-1EC0-CF41-8C47-84F893900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</a:t>
            </a:r>
            <a:r>
              <a:rPr lang="en-US" dirty="0">
                <a:hlinkClick r:id="rId2"/>
              </a:rPr>
              <a:t>Research Questions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Analysis</a:t>
            </a:r>
          </a:p>
          <a:p>
            <a:pPr lvl="6">
              <a:buFont typeface="Courier New" panose="02070309020205020404" pitchFamily="49" charset="0"/>
              <a:buChar char="o"/>
            </a:pPr>
            <a:r>
              <a:rPr lang="en-US" sz="2000" dirty="0"/>
              <a:t> </a:t>
            </a:r>
            <a:r>
              <a:rPr lang="en-US" sz="2000" dirty="0">
                <a:hlinkClick r:id="rId3"/>
              </a:rPr>
              <a:t>Descriptive Analysis</a:t>
            </a:r>
            <a:endParaRPr lang="en-US" sz="2000" dirty="0"/>
          </a:p>
          <a:p>
            <a:pPr lvl="6">
              <a:buFont typeface="Courier New" panose="02070309020205020404" pitchFamily="49" charset="0"/>
              <a:buChar char="o"/>
            </a:pPr>
            <a:r>
              <a:rPr lang="en-US" sz="2000" dirty="0"/>
              <a:t> </a:t>
            </a:r>
            <a:r>
              <a:rPr lang="en-US" sz="2000" dirty="0">
                <a:hlinkClick r:id="rId4"/>
              </a:rPr>
              <a:t>Diagnostic Analysis</a:t>
            </a:r>
            <a:endParaRPr lang="en-US" sz="2000" dirty="0"/>
          </a:p>
          <a:p>
            <a:pPr lvl="6">
              <a:buFont typeface="Courier New" panose="02070309020205020404" pitchFamily="49" charset="0"/>
              <a:buChar char="o"/>
            </a:pPr>
            <a:r>
              <a:rPr lang="en-US" sz="2000" dirty="0"/>
              <a:t> </a:t>
            </a:r>
            <a:r>
              <a:rPr lang="en-US" sz="2000" dirty="0">
                <a:hlinkClick r:id="rId5"/>
              </a:rPr>
              <a:t>Predictive Analysis</a:t>
            </a:r>
            <a:endParaRPr lang="en-US" sz="2000" dirty="0"/>
          </a:p>
          <a:p>
            <a:pPr lvl="6">
              <a:buFont typeface="Courier New" panose="02070309020205020404" pitchFamily="49" charset="0"/>
              <a:buChar char="o"/>
            </a:pPr>
            <a:r>
              <a:rPr lang="en-US" sz="2000" dirty="0"/>
              <a:t> </a:t>
            </a:r>
            <a:r>
              <a:rPr lang="en-US" sz="2000" dirty="0">
                <a:hlinkClick r:id="rId6"/>
              </a:rPr>
              <a:t>Prescriptive Analysis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hlinkClick r:id="rId7"/>
              </a:rPr>
              <a:t> Visual for effectively communicating results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</a:t>
            </a:r>
            <a:r>
              <a:rPr lang="en-US" dirty="0">
                <a:hlinkClick r:id="rId8"/>
              </a:rPr>
              <a:t>All other content </a:t>
            </a:r>
            <a:r>
              <a:rPr lang="en-US" dirty="0"/>
              <a:t>: Exploring the Practices of Statistics (Moor, McCabe, Craig)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414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The 6 Steps of A Statistical Study</a:t>
            </a:r>
          </a:p>
        </p:txBody>
      </p:sp>
      <p:graphicFrame>
        <p:nvGraphicFramePr>
          <p:cNvPr id="5" name="Content Placeholder 2" descr="SmartArt graphic placeholder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1137079"/>
              </p:ext>
            </p:extLst>
          </p:nvPr>
        </p:nvGraphicFramePr>
        <p:xfrm>
          <a:off x="742278" y="1904104"/>
          <a:ext cx="10425594" cy="4733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1. Topic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dirty="0"/>
              <a:t>  A general idea of an area you want to study. </a:t>
            </a:r>
          </a:p>
          <a:p>
            <a:pPr lvl="6">
              <a:buFont typeface="Wingdings" pitchFamily="2" charset="2"/>
              <a:buChar char="q"/>
            </a:pPr>
            <a:r>
              <a:rPr lang="en-US" sz="2400" dirty="0"/>
              <a:t>Examples:</a:t>
            </a:r>
          </a:p>
          <a:p>
            <a:pPr lvl="8">
              <a:buFont typeface="Wingdings" pitchFamily="2" charset="2"/>
              <a:buChar char="q"/>
            </a:pPr>
            <a:r>
              <a:rPr lang="en-US" sz="2400" dirty="0"/>
              <a:t> Genetic Engineering</a:t>
            </a:r>
          </a:p>
          <a:p>
            <a:pPr lvl="8">
              <a:buFont typeface="Wingdings" pitchFamily="2" charset="2"/>
              <a:buChar char="q"/>
            </a:pPr>
            <a:r>
              <a:rPr lang="en-US" sz="2400" dirty="0"/>
              <a:t> Climate Change</a:t>
            </a:r>
          </a:p>
        </p:txBody>
      </p:sp>
      <p:pic>
        <p:nvPicPr>
          <p:cNvPr id="8" name="Picture 7" descr="A picture containing hydrozoan&#10;&#10;Description automatically generated">
            <a:extLst>
              <a:ext uri="{FF2B5EF4-FFF2-40B4-BE49-F238E27FC236}">
                <a16:creationId xmlns:a16="http://schemas.microsoft.com/office/drawing/2014/main" id="{43E52E7C-1A72-E340-B8C0-67DDE2736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1600000">
            <a:off x="7581054" y="640080"/>
            <a:ext cx="3942079" cy="2628053"/>
          </a:xfrm>
          <a:prstGeom prst="rect">
            <a:avLst/>
          </a:prstGeom>
        </p:spPr>
      </p:pic>
      <p:pic>
        <p:nvPicPr>
          <p:cNvPr id="5" name="Picture 4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AAE52A0D-DF6C-3441-9079-9CF251A22A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552267" y="3589867"/>
            <a:ext cx="3999654" cy="22498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D12F05-C79E-F34E-B483-B9BC7FF715BD}"/>
              </a:ext>
            </a:extLst>
          </p:cNvPr>
          <p:cNvSpPr txBox="1"/>
          <p:nvPr/>
        </p:nvSpPr>
        <p:spPr>
          <a:xfrm>
            <a:off x="9158317" y="5639616"/>
            <a:ext cx="2393604" cy="200055"/>
          </a:xfrm>
          <a:prstGeom prst="rect">
            <a:avLst/>
          </a:prstGeom>
          <a:solidFill>
            <a:srgbClr val="000000"/>
          </a:solidFill>
          <a:effectLst>
            <a:softEdge rad="37774"/>
          </a:effectLst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6" tooltip="https://netivist.org/debate/effects-of-global-warming-is-climate-change-rea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B66BA0-1EED-C244-9CD2-1E2B1C6AF3AF}"/>
              </a:ext>
            </a:extLst>
          </p:cNvPr>
          <p:cNvSpPr txBox="1"/>
          <p:nvPr/>
        </p:nvSpPr>
        <p:spPr>
          <a:xfrm>
            <a:off x="9259372" y="3068078"/>
            <a:ext cx="226376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3" tooltip="https://singularityhub.com/2015/04/15/2015s-most-electrifying-emerging-tech-world-economic-forum-releases-annual-lis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700" dirty="0">
                <a:solidFill>
                  <a:srgbClr val="FFFFFF"/>
                </a:solidFill>
                <a:hlinkClick r:id="rId8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US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633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US" sz="2800" dirty="0"/>
              <a:t>Take your general ideas and translate them into research questions that can be answered with data.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/>
              <a:t> What Makes For a Good Research Question??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/>
              <a:t> How Do We Do This??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576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rooster walking across a road&#10;&#10;Description automatically generated with medium confidence">
            <a:extLst>
              <a:ext uri="{FF2B5EF4-FFF2-40B4-BE49-F238E27FC236}">
                <a16:creationId xmlns:a16="http://schemas.microsoft.com/office/drawing/2014/main" id="{11A38FC8-07EA-5C49-AA97-E6A01E653C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4071" r="-1" b="3186"/>
          <a:stretch/>
        </p:blipFill>
        <p:spPr>
          <a:xfrm>
            <a:off x="20" y="317499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84437" cy="5571066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What Makes for a good research question?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371" y="643467"/>
            <a:ext cx="6574112" cy="5571066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dirty="0"/>
              <a:t> A clear, focused statement with the ability guide and center your entire research.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/>
              <a:t>  You Try!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593D09-35F8-C44B-8F52-9D137C10746F}"/>
              </a:ext>
            </a:extLst>
          </p:cNvPr>
          <p:cNvSpPr txBox="1"/>
          <p:nvPr/>
        </p:nvSpPr>
        <p:spPr>
          <a:xfrm>
            <a:off x="9795348" y="6657944"/>
            <a:ext cx="239360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://leshaya.vefblog.net/46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20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10303674" cy="1499616"/>
          </a:xfrm>
        </p:spPr>
        <p:txBody>
          <a:bodyPr/>
          <a:lstStyle/>
          <a:p>
            <a:r>
              <a:rPr lang="en-US" dirty="0"/>
              <a:t>How do we form a good research question?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2800" dirty="0"/>
              <a:t> A Checklist To Help:</a:t>
            </a:r>
          </a:p>
          <a:p>
            <a:pPr lvl="5">
              <a:buFont typeface="Wingdings" pitchFamily="2" charset="2"/>
              <a:buChar char="q"/>
            </a:pPr>
            <a:r>
              <a:rPr lang="en-US" sz="2400" dirty="0"/>
              <a:t> Is the question a new spin on an old idea, or does it solve a problem?</a:t>
            </a:r>
          </a:p>
          <a:p>
            <a:pPr lvl="5">
              <a:buFont typeface="Wingdings" pitchFamily="2" charset="2"/>
              <a:buChar char="q"/>
            </a:pPr>
            <a:r>
              <a:rPr lang="en-US" sz="2400" dirty="0"/>
              <a:t> Gather facts about it.</a:t>
            </a:r>
          </a:p>
          <a:p>
            <a:pPr lvl="5">
              <a:buFont typeface="Wingdings" pitchFamily="2" charset="2"/>
              <a:buChar char="q"/>
            </a:pPr>
            <a:r>
              <a:rPr lang="en-US" sz="2400" dirty="0"/>
              <a:t> Match facts and theory. </a:t>
            </a:r>
          </a:p>
          <a:p>
            <a:pPr lvl="5">
              <a:buFont typeface="Wingdings" pitchFamily="2" charset="2"/>
              <a:buChar char="q"/>
            </a:pPr>
            <a:r>
              <a:rPr lang="en-US" sz="2400" dirty="0"/>
              <a:t> Evaluate or compare theories, models, or hypothesis.</a:t>
            </a:r>
          </a:p>
          <a:p>
            <a:pPr lvl="5">
              <a:buFont typeface="Wingdings" pitchFamily="2" charset="2"/>
              <a:buChar char="q"/>
            </a:pPr>
            <a:r>
              <a:rPr lang="en-US" sz="2400" dirty="0"/>
              <a:t> Is it to broad or narrow?</a:t>
            </a:r>
          </a:p>
          <a:p>
            <a:pPr lvl="5">
              <a:buFont typeface="Wingdings" pitchFamily="2" charset="2"/>
              <a:buChar char="q"/>
            </a:pPr>
            <a:r>
              <a:rPr lang="en-US" sz="2400" dirty="0"/>
              <a:t> Will your results be repeatable and comparable to existing models?</a:t>
            </a:r>
          </a:p>
          <a:p>
            <a:pPr lvl="5">
              <a:buFont typeface="Wingdings" pitchFamily="2" charset="2"/>
              <a:buChar char="q"/>
            </a:pPr>
            <a:endParaRPr lang="en-US" sz="2400" dirty="0"/>
          </a:p>
        </p:txBody>
      </p:sp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22216BC2-CF12-A94A-A1F2-E9FB58A395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9599" y="2699656"/>
            <a:ext cx="297543" cy="297543"/>
          </a:xfrm>
          <a:prstGeom prst="rect">
            <a:avLst/>
          </a:prstGeom>
        </p:spPr>
      </p:pic>
      <p:pic>
        <p:nvPicPr>
          <p:cNvPr id="6" name="Graphic 5" descr="Checkmark with solid fill">
            <a:extLst>
              <a:ext uri="{FF2B5EF4-FFF2-40B4-BE49-F238E27FC236}">
                <a16:creationId xmlns:a16="http://schemas.microsoft.com/office/drawing/2014/main" id="{CE2943EB-35B4-AA4F-A1D1-D123391F3F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9598" y="3113312"/>
            <a:ext cx="297543" cy="297543"/>
          </a:xfrm>
          <a:prstGeom prst="rect">
            <a:avLst/>
          </a:prstGeom>
        </p:spPr>
      </p:pic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E03F56CE-F102-044F-834B-ABFA2F98F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9597" y="3526968"/>
            <a:ext cx="297543" cy="297543"/>
          </a:xfrm>
          <a:prstGeom prst="rect">
            <a:avLst/>
          </a:prstGeom>
        </p:spPr>
      </p:pic>
      <p:pic>
        <p:nvPicPr>
          <p:cNvPr id="8" name="Graphic 7" descr="Checkmark with solid fill">
            <a:extLst>
              <a:ext uri="{FF2B5EF4-FFF2-40B4-BE49-F238E27FC236}">
                <a16:creationId xmlns:a16="http://schemas.microsoft.com/office/drawing/2014/main" id="{2DD74014-38ED-C24C-8F8F-74577EDAC7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9597" y="3940624"/>
            <a:ext cx="297543" cy="297543"/>
          </a:xfrm>
          <a:prstGeom prst="rect">
            <a:avLst/>
          </a:prstGeom>
        </p:spPr>
      </p:pic>
      <p:pic>
        <p:nvPicPr>
          <p:cNvPr id="9" name="Graphic 8" descr="Checkmark with solid fill">
            <a:extLst>
              <a:ext uri="{FF2B5EF4-FFF2-40B4-BE49-F238E27FC236}">
                <a16:creationId xmlns:a16="http://schemas.microsoft.com/office/drawing/2014/main" id="{33155B98-CB62-8841-9123-99B96CFE7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9597" y="4348478"/>
            <a:ext cx="297543" cy="297543"/>
          </a:xfrm>
          <a:prstGeom prst="rect">
            <a:avLst/>
          </a:prstGeom>
        </p:spPr>
      </p:pic>
      <p:pic>
        <p:nvPicPr>
          <p:cNvPr id="10" name="Graphic 9" descr="Checkmark with solid fill">
            <a:extLst>
              <a:ext uri="{FF2B5EF4-FFF2-40B4-BE49-F238E27FC236}">
                <a16:creationId xmlns:a16="http://schemas.microsoft.com/office/drawing/2014/main" id="{E11A390C-F3AB-9B4E-B9C9-A9F032034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9597" y="4756332"/>
            <a:ext cx="297543" cy="29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25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3. 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>
            <a:normAutofit/>
          </a:bodyPr>
          <a:lstStyle/>
          <a:p>
            <a:pPr fontAlgn="ctr">
              <a:buFont typeface="Wingdings" pitchFamily="2" charset="2"/>
              <a:buChar char="q"/>
            </a:pPr>
            <a:r>
              <a:rPr lang="en-US" b="1" dirty="0"/>
              <a:t> You CAN NOT Answer Your Question Without DATA</a:t>
            </a:r>
            <a:r>
              <a:rPr lang="en-US" dirty="0"/>
              <a:t>!</a:t>
            </a:r>
          </a:p>
          <a:p>
            <a:pPr fontAlgn="ctr">
              <a:buFont typeface="Wingdings" pitchFamily="2" charset="2"/>
              <a:buChar char="q"/>
            </a:pPr>
            <a:r>
              <a:rPr lang="en-US" dirty="0"/>
              <a:t> Data will likely come from multiple sources…</a:t>
            </a:r>
          </a:p>
          <a:p>
            <a:endParaRPr lang="en-US" dirty="0"/>
          </a:p>
        </p:txBody>
      </p:sp>
      <p:pic>
        <p:nvPicPr>
          <p:cNvPr id="8" name="Picture 7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417FB776-D956-3E41-AC20-BA9633CABB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359" r="-3" b="15416"/>
          <a:stretch/>
        </p:blipFill>
        <p:spPr>
          <a:xfrm>
            <a:off x="7552266" y="10"/>
            <a:ext cx="4639733" cy="2285990"/>
          </a:xfrm>
          <a:prstGeom prst="rect">
            <a:avLst/>
          </a:prstGeom>
        </p:spPr>
      </p:pic>
      <p:pic>
        <p:nvPicPr>
          <p:cNvPr id="5" name="Picture 4" descr="A picture containing indoor, table, cup, desk&#10;&#10;Description automatically generated">
            <a:extLst>
              <a:ext uri="{FF2B5EF4-FFF2-40B4-BE49-F238E27FC236}">
                <a16:creationId xmlns:a16="http://schemas.microsoft.com/office/drawing/2014/main" id="{B6091E8A-B99F-3D4C-8199-1981CDB604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9838" r="7457" b="3"/>
          <a:stretch/>
        </p:blipFill>
        <p:spPr>
          <a:xfrm>
            <a:off x="7552266" y="2286000"/>
            <a:ext cx="4639733" cy="228600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9556D506-D19F-DA4A-BAB2-506BC07C21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3438" r="11274" b="-7"/>
          <a:stretch/>
        </p:blipFill>
        <p:spPr>
          <a:xfrm>
            <a:off x="7552266" y="4572001"/>
            <a:ext cx="4639734" cy="228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30BEEA-6170-444D-8582-646A26384767}"/>
              </a:ext>
            </a:extLst>
          </p:cNvPr>
          <p:cNvSpPr txBox="1"/>
          <p:nvPr/>
        </p:nvSpPr>
        <p:spPr>
          <a:xfrm>
            <a:off x="9942665" y="4371945"/>
            <a:ext cx="2249334" cy="2000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000000"/>
                </a:solidFill>
                <a:hlinkClick r:id="rId5" tooltip="http://planet.code4lib.or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000000"/>
                </a:solidFill>
              </a:rPr>
              <a:t> by Unknown Author is licensed under </a:t>
            </a:r>
            <a:r>
              <a:rPr lang="en-US" sz="700" dirty="0">
                <a:solidFill>
                  <a:srgbClr val="000000"/>
                </a:solidFill>
                <a:hlinkClick r:id="rId8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 dirty="0">
              <a:solidFill>
                <a:srgbClr val="0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A3AE3C-4D50-FD43-89CD-603B3B0C7A65}"/>
              </a:ext>
            </a:extLst>
          </p:cNvPr>
          <p:cNvSpPr txBox="1"/>
          <p:nvPr/>
        </p:nvSpPr>
        <p:spPr>
          <a:xfrm>
            <a:off x="10213573" y="2226104"/>
            <a:ext cx="1978427" cy="2000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000000"/>
                </a:solidFill>
                <a:hlinkClick r:id="rId3" tooltip="http://superuser.com/questions/405555/how-can-i-group-by-and-sum-a-column-in-exc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000000"/>
                </a:solidFill>
              </a:rPr>
              <a:t> by </a:t>
            </a:r>
            <a:r>
              <a:rPr lang="en-US" sz="100" dirty="0">
                <a:solidFill>
                  <a:srgbClr val="000000"/>
                </a:solidFill>
              </a:rPr>
              <a:t>Unknown</a:t>
            </a:r>
            <a:r>
              <a:rPr lang="en-US" sz="700" dirty="0">
                <a:solidFill>
                  <a:srgbClr val="000000"/>
                </a:solidFill>
              </a:rPr>
              <a:t> Author is licensed under </a:t>
            </a:r>
            <a:r>
              <a:rPr lang="en-US" sz="700" dirty="0">
                <a:solidFill>
                  <a:srgbClr val="000000"/>
                </a:solidFill>
                <a:hlinkClick r:id="rId8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 dirty="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773056-E648-D343-8AB9-F436A6EF85A2}"/>
              </a:ext>
            </a:extLst>
          </p:cNvPr>
          <p:cNvSpPr txBox="1"/>
          <p:nvPr/>
        </p:nvSpPr>
        <p:spPr>
          <a:xfrm>
            <a:off x="9942666" y="6657946"/>
            <a:ext cx="2249334" cy="2000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000000"/>
                </a:solidFill>
                <a:hlinkClick r:id="rId7" tooltip="http://tex.stackexchange.com/questions/10255/xml-syntax-highlighti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000000"/>
                </a:solidFill>
              </a:rPr>
              <a:t> by Unknown Author is licensed under </a:t>
            </a:r>
            <a:r>
              <a:rPr lang="en-US" sz="700" dirty="0">
                <a:solidFill>
                  <a:srgbClr val="000000"/>
                </a:solidFill>
                <a:hlinkClick r:id="rId8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123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Data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dirty="0"/>
              <a:t> Assess if data is in a format to answer your question.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/>
              <a:t> Let’s Look At An Example!</a:t>
            </a:r>
          </a:p>
          <a:p>
            <a:pPr>
              <a:buFont typeface="Wingdings" pitchFamily="2" charset="2"/>
              <a:buChar char="q"/>
            </a:pPr>
            <a:endParaRPr lang="en-US" sz="2800" dirty="0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AA3FEAF3-68FF-2048-B491-DB4847456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9514" y="3781536"/>
            <a:ext cx="7732486" cy="30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751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38D9-1B00-7F4D-AE5E-5C2E7BD8F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81E9E-E603-A145-8ADE-2CC2C4597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dirty="0"/>
              <a:t> Statistical methods to process the data and generate answers to your questions. </a:t>
            </a:r>
          </a:p>
          <a:p>
            <a:pPr lvl="4">
              <a:buFont typeface="Wingdings" pitchFamily="2" charset="2"/>
              <a:buChar char="q"/>
            </a:pPr>
            <a:r>
              <a:rPr lang="en-US" sz="2400" dirty="0"/>
              <a:t>Types of Analysis??</a:t>
            </a:r>
          </a:p>
          <a:p>
            <a:pPr lvl="6">
              <a:buFont typeface="Wingdings" pitchFamily="2" charset="2"/>
              <a:buChar char="q"/>
            </a:pPr>
            <a:r>
              <a:rPr lang="en-US" sz="2400" dirty="0"/>
              <a:t> Descriptive Analysis.</a:t>
            </a:r>
          </a:p>
          <a:p>
            <a:pPr lvl="6">
              <a:buFont typeface="Wingdings" pitchFamily="2" charset="2"/>
              <a:buChar char="q"/>
            </a:pPr>
            <a:r>
              <a:rPr lang="en-US" sz="2400" dirty="0"/>
              <a:t> Diagnostic Analysis.</a:t>
            </a:r>
          </a:p>
          <a:p>
            <a:pPr lvl="6">
              <a:buFont typeface="Wingdings" pitchFamily="2" charset="2"/>
              <a:buChar char="q"/>
            </a:pPr>
            <a:r>
              <a:rPr lang="en-US" sz="2400" dirty="0"/>
              <a:t> Predictive Analysis.</a:t>
            </a:r>
          </a:p>
          <a:p>
            <a:pPr lvl="6">
              <a:buFont typeface="Wingdings" pitchFamily="2" charset="2"/>
              <a:buChar char="q"/>
            </a:pPr>
            <a:r>
              <a:rPr lang="en-US" sz="2400" dirty="0"/>
              <a:t> Prescriptive Analysis.</a:t>
            </a:r>
          </a:p>
          <a:p>
            <a:pPr lvl="3">
              <a:buFont typeface="Wingdings" pitchFamily="2" charset="2"/>
              <a:buChar char="q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775716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purl.org/dc/dcmitype/"/>
    <ds:schemaRef ds:uri="http://schemas.microsoft.com/office/infopath/2007/PartnerControls"/>
    <ds:schemaRef ds:uri="71af3243-3dd4-4a8d-8c0d-dd76da1f02a5"/>
    <ds:schemaRef ds:uri="http://schemas.microsoft.com/office/2006/documentManagement/types"/>
    <ds:schemaRef ds:uri="http://purl.org/dc/elements/1.1/"/>
    <ds:schemaRef ds:uri="http://www.w3.org/XML/1998/namespace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5597</TotalTime>
  <Words>600</Words>
  <Application>Microsoft Macintosh PowerPoint</Application>
  <PresentationFormat>Widescreen</PresentationFormat>
  <Paragraphs>77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Courier New</vt:lpstr>
      <vt:lpstr>Tw Cen MT</vt:lpstr>
      <vt:lpstr>Tw Cen MT Condensed</vt:lpstr>
      <vt:lpstr>Wingdings</vt:lpstr>
      <vt:lpstr>Wingdings 3</vt:lpstr>
      <vt:lpstr>Integral</vt:lpstr>
      <vt:lpstr>Statistical Studies</vt:lpstr>
      <vt:lpstr>The 6 Steps of A Statistical Study</vt:lpstr>
      <vt:lpstr>1. Topic of Interest</vt:lpstr>
      <vt:lpstr>2. Research Question</vt:lpstr>
      <vt:lpstr>What Makes for a good research question?</vt:lpstr>
      <vt:lpstr>How do we form a good research question?</vt:lpstr>
      <vt:lpstr>3. Data Collection</vt:lpstr>
      <vt:lpstr>4. Data Quality</vt:lpstr>
      <vt:lpstr>5. Analysis</vt:lpstr>
      <vt:lpstr>6. Conclusion</vt:lpstr>
      <vt:lpstr>The 6 Steps of A Statistical Study</vt:lpstr>
      <vt:lpstr>Resources &amp; Further topics To explore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Studies</dc:title>
  <dc:creator>Dudding, Tracey</dc:creator>
  <cp:lastModifiedBy>Dudding, Tracey</cp:lastModifiedBy>
  <cp:revision>8</cp:revision>
  <dcterms:created xsi:type="dcterms:W3CDTF">2022-01-29T00:51:24Z</dcterms:created>
  <dcterms:modified xsi:type="dcterms:W3CDTF">2022-02-02T16:33:32Z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